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4.xml" ContentType="application/vnd.openxmlformats-officedocument.presentationml.notesSlide+xml"/>
  <Override PartName="/ppt/tags/tag48.xml" ContentType="application/vnd.openxmlformats-officedocument.presentationml.tags+xml"/>
  <Override PartName="/ppt/notesSlides/notesSlide25.xml" ContentType="application/vnd.openxmlformats-officedocument.presentationml.notesSlide+xml"/>
  <Override PartName="/ppt/tags/tag4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6"/>
  </p:sldMasterIdLst>
  <p:notesMasterIdLst>
    <p:notesMasterId r:id="rId32"/>
  </p:notesMasterIdLst>
  <p:handoutMasterIdLst>
    <p:handoutMasterId r:id="rId33"/>
  </p:handoutMasterIdLst>
  <p:sldIdLst>
    <p:sldId id="256" r:id="rId7"/>
    <p:sldId id="257" r:id="rId8"/>
    <p:sldId id="2147377917" r:id="rId9"/>
    <p:sldId id="2147377923" r:id="rId10"/>
    <p:sldId id="2147377921" r:id="rId11"/>
    <p:sldId id="2147377909" r:id="rId12"/>
    <p:sldId id="2147377910" r:id="rId13"/>
    <p:sldId id="2147377922" r:id="rId14"/>
    <p:sldId id="2147377924" r:id="rId15"/>
    <p:sldId id="2147377925" r:id="rId16"/>
    <p:sldId id="2147377926" r:id="rId17"/>
    <p:sldId id="2147377927" r:id="rId18"/>
    <p:sldId id="2147377946" r:id="rId19"/>
    <p:sldId id="2147377948" r:id="rId20"/>
    <p:sldId id="2147377949" r:id="rId21"/>
    <p:sldId id="2147377952" r:id="rId22"/>
    <p:sldId id="2147377953" r:id="rId23"/>
    <p:sldId id="2147377954" r:id="rId24"/>
    <p:sldId id="2147377957" r:id="rId25"/>
    <p:sldId id="2147377928" r:id="rId26"/>
    <p:sldId id="2147377929" r:id="rId27"/>
    <p:sldId id="2147377930" r:id="rId28"/>
    <p:sldId id="2147377947" r:id="rId29"/>
    <p:sldId id="2147377931" r:id="rId30"/>
    <p:sldId id="2147377958" r:id="rId31"/>
  </p:sldIdLst>
  <p:sldSz cx="18288000" cy="10287000"/>
  <p:notesSz cx="6858000" cy="9144000"/>
  <p:embeddedFontLst>
    <p:embeddedFont>
      <p:font typeface="Cooper Hewitt" panose="020B0604020202020204" charset="0"/>
      <p:regular r:id="rId34"/>
    </p:embeddedFont>
    <p:embeddedFont>
      <p:font typeface="Cooper Hewitt Bold" panose="020B0604020202020204" charset="0"/>
      <p:regular r:id="rId35"/>
    </p:embeddedFont>
    <p:embeddedFont>
      <p:font typeface="Museo Sans 300" panose="02000000000000000000" pitchFamily="50" charset="0"/>
      <p:regular r:id="rId36"/>
      <p:italic r:id="rId37"/>
    </p:embeddedFont>
    <p:embeddedFont>
      <p:font typeface="Museo Sans 700" panose="02000000000000000000" pitchFamily="50" charset="0"/>
      <p:bold r:id="rId38"/>
      <p:boldItalic r:id="rId39"/>
    </p:embeddedFont>
    <p:embeddedFont>
      <p:font typeface="Museo Sans 900" panose="02000000000000000000" pitchFamily="50" charset="0"/>
      <p:bold r:id="rId40"/>
      <p:boldItalic r:id="rId41"/>
    </p:embeddedFont>
    <p:embeddedFont>
      <p:font typeface="Oswald Bold" panose="020B0604020202020204" charset="0"/>
      <p:regular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59A9FAF-B542-46C3-A7CC-474F52FDF3B5}">
          <p14:sldIdLst>
            <p14:sldId id="256"/>
            <p14:sldId id="257"/>
          </p14:sldIdLst>
        </p14:section>
        <p14:section name="Overview of System" id="{8D969B18-8329-4043-8913-E93324717B91}">
          <p14:sldIdLst>
            <p14:sldId id="2147377917"/>
            <p14:sldId id="2147377923"/>
            <p14:sldId id="2147377921"/>
          </p14:sldIdLst>
        </p14:section>
        <p14:section name="Process Flow" id="{932F4A21-5AC6-4D40-B382-736F59D5C9E2}">
          <p14:sldIdLst>
            <p14:sldId id="2147377909"/>
            <p14:sldId id="2147377910"/>
          </p14:sldIdLst>
        </p14:section>
        <p14:section name="How to Extract" id="{4836A197-0EF5-4504-830B-6F1E3ADE1905}">
          <p14:sldIdLst>
            <p14:sldId id="2147377922"/>
            <p14:sldId id="2147377924"/>
            <p14:sldId id="2147377925"/>
            <p14:sldId id="2147377926"/>
            <p14:sldId id="2147377927"/>
            <p14:sldId id="2147377946"/>
            <p14:sldId id="2147377948"/>
            <p14:sldId id="2147377949"/>
            <p14:sldId id="2147377952"/>
            <p14:sldId id="2147377953"/>
            <p14:sldId id="2147377954"/>
            <p14:sldId id="2147377957"/>
          </p14:sldIdLst>
        </p14:section>
        <p14:section name="How to Clean" id="{83A4026F-3BA9-4D0B-B10E-484612471095}">
          <p14:sldIdLst>
            <p14:sldId id="2147377928"/>
            <p14:sldId id="2147377929"/>
            <p14:sldId id="2147377930"/>
            <p14:sldId id="2147377947"/>
          </p14:sldIdLst>
        </p14:section>
        <p14:section name="How to Export" id="{F3909832-D54E-4FF2-A6B6-915C5FE57CC1}">
          <p14:sldIdLst>
            <p14:sldId id="2147377931"/>
          </p14:sldIdLst>
        </p14:section>
        <p14:section name="Disclaimer" id="{E70ACAE8-173E-4826-8C6B-EEC9A7AF0810}">
          <p14:sldIdLst>
            <p14:sldId id="21473779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730"/>
    <a:srgbClr val="204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08082-F1F2-4547-AFC9-6E6E4C753C0C}" v="172" dt="2024-07-31T07:42:11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095" autoAdjust="0"/>
  </p:normalViewPr>
  <p:slideViewPr>
    <p:cSldViewPr>
      <p:cViewPr varScale="1">
        <p:scale>
          <a:sx n="39" d="100"/>
          <a:sy n="39" d="100"/>
        </p:scale>
        <p:origin x="912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11.fntdata"/><Relationship Id="rId52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Fakrullah Latif (PD/DIGITAL)" userId="67ee3108-dc55-45e6-8203-c28ab86ede68" providerId="ADAL" clId="{5C308082-F1F2-4547-AFC9-6E6E4C753C0C}"/>
    <pc:docChg chg="undo custSel addSld delSld modSld sldOrd addSection delSection modSection">
      <pc:chgData name="M Fakrullah Latif (PD/DIGITAL)" userId="67ee3108-dc55-45e6-8203-c28ab86ede68" providerId="ADAL" clId="{5C308082-F1F2-4547-AFC9-6E6E4C753C0C}" dt="2024-07-31T08:21:30.665" v="13340" actId="47"/>
      <pc:docMkLst>
        <pc:docMk/>
      </pc:docMkLst>
      <pc:sldChg chg="addSp delSp modSp mod">
        <pc:chgData name="M Fakrullah Latif (PD/DIGITAL)" userId="67ee3108-dc55-45e6-8203-c28ab86ede68" providerId="ADAL" clId="{5C308082-F1F2-4547-AFC9-6E6E4C753C0C}" dt="2024-07-31T06:03:08.247" v="9831" actId="20577"/>
        <pc:sldMkLst>
          <pc:docMk/>
          <pc:sldMk cId="0" sldId="256"/>
        </pc:sldMkLst>
        <pc:spChg chg="mod">
          <ac:chgData name="M Fakrullah Latif (PD/DIGITAL)" userId="67ee3108-dc55-45e6-8203-c28ab86ede68" providerId="ADAL" clId="{5C308082-F1F2-4547-AFC9-6E6E4C753C0C}" dt="2024-07-22T07:28:48.071" v="8743" actId="20577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M Fakrullah Latif (PD/DIGITAL)" userId="67ee3108-dc55-45e6-8203-c28ab86ede68" providerId="ADAL" clId="{5C308082-F1F2-4547-AFC9-6E6E4C753C0C}" dt="2024-07-13T04:33:25.424" v="1555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6:02:53.802" v="9810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6:03:08.247" v="9831" actId="20577"/>
          <ac:spMkLst>
            <pc:docMk/>
            <pc:sldMk cId="0" sldId="256"/>
            <ac:spMk id="7" creationId="{00000000-0000-0000-0000-000000000000}"/>
          </ac:spMkLst>
        </pc:spChg>
        <pc:spChg chg="add del mod">
          <ac:chgData name="M Fakrullah Latif (PD/DIGITAL)" userId="67ee3108-dc55-45e6-8203-c28ab86ede68" providerId="ADAL" clId="{5C308082-F1F2-4547-AFC9-6E6E4C753C0C}" dt="2024-07-13T04:37:49.687" v="1622" actId="478"/>
          <ac:spMkLst>
            <pc:docMk/>
            <pc:sldMk cId="0" sldId="256"/>
            <ac:spMk id="9" creationId="{CE9C2885-1929-438D-7A3F-273E5F96779D}"/>
          </ac:spMkLst>
        </pc:spChg>
      </pc:sldChg>
      <pc:sldChg chg="addSp delSp modSp mod ord setBg">
        <pc:chgData name="M Fakrullah Latif (PD/DIGITAL)" userId="67ee3108-dc55-45e6-8203-c28ab86ede68" providerId="ADAL" clId="{5C308082-F1F2-4547-AFC9-6E6E4C753C0C}" dt="2024-07-31T07:40:54.493" v="12813" actId="1036"/>
        <pc:sldMkLst>
          <pc:docMk/>
          <pc:sldMk cId="0" sldId="257"/>
        </pc:sldMkLst>
        <pc:spChg chg="add del mod">
          <ac:chgData name="M Fakrullah Latif (PD/DIGITAL)" userId="67ee3108-dc55-45e6-8203-c28ab86ede68" providerId="ADAL" clId="{5C308082-F1F2-4547-AFC9-6E6E4C753C0C}" dt="2024-07-31T06:28:31.157" v="10921" actId="478"/>
          <ac:spMkLst>
            <pc:docMk/>
            <pc:sldMk cId="0" sldId="257"/>
            <ac:spMk id="4" creationId="{36257722-399F-692B-C891-89CBA73684BD}"/>
          </ac:spMkLst>
        </pc:spChg>
        <pc:spChg chg="mod">
          <ac:chgData name="M Fakrullah Latif (PD/DIGITAL)" userId="67ee3108-dc55-45e6-8203-c28ab86ede68" providerId="ADAL" clId="{5C308082-F1F2-4547-AFC9-6E6E4C753C0C}" dt="2024-07-31T07:40:25.889" v="12764"/>
          <ac:spMkLst>
            <pc:docMk/>
            <pc:sldMk cId="0" sldId="257"/>
            <ac:spMk id="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40:07.463" v="12760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3T05:11:44.288" v="2980" actId="20577"/>
          <ac:spMkLst>
            <pc:docMk/>
            <pc:sldMk cId="0" sldId="257"/>
            <ac:spMk id="15" creationId="{00000000-0000-0000-0000-000000000000}"/>
          </ac:spMkLst>
        </pc:spChg>
        <pc:spChg chg="mod ord">
          <ac:chgData name="M Fakrullah Latif (PD/DIGITAL)" userId="67ee3108-dc55-45e6-8203-c28ab86ede68" providerId="ADAL" clId="{5C308082-F1F2-4547-AFC9-6E6E4C753C0C}" dt="2024-07-31T06:22:39.624" v="10725" actId="20577"/>
          <ac:spMkLst>
            <pc:docMk/>
            <pc:sldMk cId="0" sldId="257"/>
            <ac:spMk id="17" creationId="{00000000-0000-0000-0000-000000000000}"/>
          </ac:spMkLst>
        </pc:spChg>
        <pc:spChg chg="mod ord">
          <ac:chgData name="M Fakrullah Latif (PD/DIGITAL)" userId="67ee3108-dc55-45e6-8203-c28ab86ede68" providerId="ADAL" clId="{5C308082-F1F2-4547-AFC9-6E6E4C753C0C}" dt="2024-07-13T04:40:14.728" v="1690" actId="26606"/>
          <ac:spMkLst>
            <pc:docMk/>
            <pc:sldMk cId="0" sldId="257"/>
            <ac:spMk id="18" creationId="{0E65652D-F575-641C-D0F3-11BBEFB9CDF8}"/>
          </ac:spMkLst>
        </pc:spChg>
        <pc:spChg chg="add mod">
          <ac:chgData name="M Fakrullah Latif (PD/DIGITAL)" userId="67ee3108-dc55-45e6-8203-c28ab86ede68" providerId="ADAL" clId="{5C308082-F1F2-4547-AFC9-6E6E4C753C0C}" dt="2024-07-31T07:40:49.601" v="12809" actId="1038"/>
          <ac:spMkLst>
            <pc:docMk/>
            <pc:sldMk cId="0" sldId="257"/>
            <ac:spMk id="19" creationId="{DBD21447-77CC-2553-4736-41A491A6E706}"/>
          </ac:spMkLst>
        </pc:spChg>
        <pc:spChg chg="add mod">
          <ac:chgData name="M Fakrullah Latif (PD/DIGITAL)" userId="67ee3108-dc55-45e6-8203-c28ab86ede68" providerId="ADAL" clId="{5C308082-F1F2-4547-AFC9-6E6E4C753C0C}" dt="2024-07-31T07:39:59.256" v="12758" actId="1076"/>
          <ac:spMkLst>
            <pc:docMk/>
            <pc:sldMk cId="0" sldId="257"/>
            <ac:spMk id="21" creationId="{D73999E2-E5EE-AF6B-FEB8-63B1403E9D38}"/>
          </ac:spMkLst>
        </pc:spChg>
        <pc:spChg chg="add mod">
          <ac:chgData name="M Fakrullah Latif (PD/DIGITAL)" userId="67ee3108-dc55-45e6-8203-c28ab86ede68" providerId="ADAL" clId="{5C308082-F1F2-4547-AFC9-6E6E4C753C0C}" dt="2024-07-31T07:40:18.092" v="12762" actId="1076"/>
          <ac:spMkLst>
            <pc:docMk/>
            <pc:sldMk cId="0" sldId="257"/>
            <ac:spMk id="23" creationId="{8D00E570-F478-75DF-B42C-F4BE549ABD1F}"/>
          </ac:spMkLst>
        </pc:spChg>
        <pc:spChg chg="add mod">
          <ac:chgData name="M Fakrullah Latif (PD/DIGITAL)" userId="67ee3108-dc55-45e6-8203-c28ab86ede68" providerId="ADAL" clId="{5C308082-F1F2-4547-AFC9-6E6E4C753C0C}" dt="2024-07-31T07:40:25.889" v="12764"/>
          <ac:spMkLst>
            <pc:docMk/>
            <pc:sldMk cId="0" sldId="257"/>
            <ac:spMk id="25" creationId="{83C05AF4-D27D-06A9-47F6-A5166D707E27}"/>
          </ac:spMkLst>
        </pc:spChg>
        <pc:spChg chg="mod">
          <ac:chgData name="M Fakrullah Latif (PD/DIGITAL)" userId="67ee3108-dc55-45e6-8203-c28ab86ede68" providerId="ADAL" clId="{5C308082-F1F2-4547-AFC9-6E6E4C753C0C}" dt="2024-07-13T04:39:59.124" v="1684"/>
          <ac:spMkLst>
            <pc:docMk/>
            <pc:sldMk cId="0" sldId="257"/>
            <ac:spMk id="28" creationId="{32CBB924-96AD-1AC1-A77D-6DA85E94AE47}"/>
          </ac:spMkLst>
        </pc:spChg>
        <pc:spChg chg="mod">
          <ac:chgData name="M Fakrullah Latif (PD/DIGITAL)" userId="67ee3108-dc55-45e6-8203-c28ab86ede68" providerId="ADAL" clId="{5C308082-F1F2-4547-AFC9-6E6E4C753C0C}" dt="2024-07-13T04:39:59.124" v="1684"/>
          <ac:spMkLst>
            <pc:docMk/>
            <pc:sldMk cId="0" sldId="257"/>
            <ac:spMk id="30" creationId="{2CC8929E-A86D-A261-7212-5A9448BEB244}"/>
          </ac:spMkLst>
        </pc:spChg>
        <pc:spChg chg="add del">
          <ac:chgData name="M Fakrullah Latif (PD/DIGITAL)" userId="67ee3108-dc55-45e6-8203-c28ab86ede68" providerId="ADAL" clId="{5C308082-F1F2-4547-AFC9-6E6E4C753C0C}" dt="2024-07-13T04:40:14.728" v="1690" actId="26606"/>
          <ac:spMkLst>
            <pc:docMk/>
            <pc:sldMk cId="0" sldId="257"/>
            <ac:spMk id="36" creationId="{33E72FA3-BD00-444A-AD9B-E6C3D069CDE3}"/>
          </ac:spMkLst>
        </pc:spChg>
        <pc:grpChg chg="del">
          <ac:chgData name="M Fakrullah Latif (PD/DIGITAL)" userId="67ee3108-dc55-45e6-8203-c28ab86ede68" providerId="ADAL" clId="{5C308082-F1F2-4547-AFC9-6E6E4C753C0C}" dt="2024-07-13T04:38:41.095" v="1670" actId="478"/>
          <ac:grpSpMkLst>
            <pc:docMk/>
            <pc:sldMk cId="0" sldId="257"/>
            <ac:grpSpMk id="3" creationId="{00000000-0000-0000-0000-000000000000}"/>
          </ac:grpSpMkLst>
        </pc:grpChg>
        <pc:grpChg chg="add del mod">
          <ac:chgData name="M Fakrullah Latif (PD/DIGITAL)" userId="67ee3108-dc55-45e6-8203-c28ab86ede68" providerId="ADAL" clId="{5C308082-F1F2-4547-AFC9-6E6E4C753C0C}" dt="2024-07-31T07:40:25.889" v="12764"/>
          <ac:grpSpMkLst>
            <pc:docMk/>
            <pc:sldMk cId="0" sldId="257"/>
            <ac:grpSpMk id="7" creationId="{00000000-0000-0000-0000-000000000000}"/>
          </ac:grpSpMkLst>
        </pc:grpChg>
        <pc:grpChg chg="add mod">
          <ac:chgData name="M Fakrullah Latif (PD/DIGITAL)" userId="67ee3108-dc55-45e6-8203-c28ab86ede68" providerId="ADAL" clId="{5C308082-F1F2-4547-AFC9-6E6E4C753C0C}" dt="2024-07-31T07:40:07.463" v="12760"/>
          <ac:grpSpMkLst>
            <pc:docMk/>
            <pc:sldMk cId="0" sldId="257"/>
            <ac:grpSpMk id="10" creationId="{00000000-0000-0000-0000-000000000000}"/>
          </ac:grpSpMkLst>
        </pc:grpChg>
        <pc:grpChg chg="add mod">
          <ac:chgData name="M Fakrullah Latif (PD/DIGITAL)" userId="67ee3108-dc55-45e6-8203-c28ab86ede68" providerId="ADAL" clId="{5C308082-F1F2-4547-AFC9-6E6E4C753C0C}" dt="2024-07-13T04:40:14.728" v="1690" actId="26606"/>
          <ac:grpSpMkLst>
            <pc:docMk/>
            <pc:sldMk cId="0" sldId="257"/>
            <ac:grpSpMk id="13" creationId="{00000000-0000-0000-0000-000000000000}"/>
          </ac:grpSpMkLst>
        </pc:grpChg>
        <pc:grpChg chg="add mod">
          <ac:chgData name="M Fakrullah Latif (PD/DIGITAL)" userId="67ee3108-dc55-45e6-8203-c28ab86ede68" providerId="ADAL" clId="{5C308082-F1F2-4547-AFC9-6E6E4C753C0C}" dt="2024-07-13T04:39:59.124" v="1684"/>
          <ac:grpSpMkLst>
            <pc:docMk/>
            <pc:sldMk cId="0" sldId="257"/>
            <ac:grpSpMk id="26" creationId="{F97A7EC5-5739-48C5-DFAA-7AFC81D69B74}"/>
          </ac:grpSpMkLst>
        </pc:grpChg>
        <pc:picChg chg="mod ord">
          <ac:chgData name="M Fakrullah Latif (PD/DIGITAL)" userId="67ee3108-dc55-45e6-8203-c28ab86ede68" providerId="ADAL" clId="{5C308082-F1F2-4547-AFC9-6E6E4C753C0C}" dt="2024-07-31T07:40:54.493" v="12813" actId="1036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M Fakrullah Latif (PD/DIGITAL)" userId="67ee3108-dc55-45e6-8203-c28ab86ede68" providerId="ADAL" clId="{5C308082-F1F2-4547-AFC9-6E6E4C753C0C}" dt="2024-07-31T07:40:25.889" v="12764"/>
          <ac:picMkLst>
            <pc:docMk/>
            <pc:sldMk cId="0" sldId="257"/>
            <ac:picMk id="3" creationId="{9381486F-3B34-CA61-BBC1-42B40D776D08}"/>
          </ac:picMkLst>
        </pc:picChg>
        <pc:picChg chg="mod">
          <ac:chgData name="M Fakrullah Latif (PD/DIGITAL)" userId="67ee3108-dc55-45e6-8203-c28ab86ede68" providerId="ADAL" clId="{5C308082-F1F2-4547-AFC9-6E6E4C753C0C}" dt="2024-07-13T04:40:14.728" v="1690" actId="2660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M Fakrullah Latif (PD/DIGITAL)" userId="67ee3108-dc55-45e6-8203-c28ab86ede68" providerId="ADAL" clId="{5C308082-F1F2-4547-AFC9-6E6E4C753C0C}" dt="2024-07-13T04:40:14.728" v="1690" actId="26606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M Fakrullah Latif (PD/DIGITAL)" userId="67ee3108-dc55-45e6-8203-c28ab86ede68" providerId="ADAL" clId="{5C308082-F1F2-4547-AFC9-6E6E4C753C0C}" dt="2024-07-31T07:40:25.889" v="12764"/>
          <ac:picMkLst>
            <pc:docMk/>
            <pc:sldMk cId="0" sldId="257"/>
            <ac:picMk id="8" creationId="{00000000-0000-0000-0000-000000000000}"/>
          </ac:picMkLst>
        </pc:picChg>
        <pc:picChg chg="mod">
          <ac:chgData name="M Fakrullah Latif (PD/DIGITAL)" userId="67ee3108-dc55-45e6-8203-c28ab86ede68" providerId="ADAL" clId="{5C308082-F1F2-4547-AFC9-6E6E4C753C0C}" dt="2024-07-31T07:40:07.463" v="12760"/>
          <ac:picMkLst>
            <pc:docMk/>
            <pc:sldMk cId="0" sldId="257"/>
            <ac:picMk id="11" creationId="{00000000-0000-0000-0000-000000000000}"/>
          </ac:picMkLst>
        </pc:picChg>
        <pc:picChg chg="mod">
          <ac:chgData name="M Fakrullah Latif (PD/DIGITAL)" userId="67ee3108-dc55-45e6-8203-c28ab86ede68" providerId="ADAL" clId="{5C308082-F1F2-4547-AFC9-6E6E4C753C0C}" dt="2024-07-13T04:39:25.115" v="1677"/>
          <ac:picMkLst>
            <pc:docMk/>
            <pc:sldMk cId="0" sldId="257"/>
            <ac:picMk id="14" creationId="{00000000-0000-0000-0000-000000000000}"/>
          </ac:picMkLst>
        </pc:picChg>
        <pc:picChg chg="del">
          <ac:chgData name="M Fakrullah Latif (PD/DIGITAL)" userId="67ee3108-dc55-45e6-8203-c28ab86ede68" providerId="ADAL" clId="{5C308082-F1F2-4547-AFC9-6E6E4C753C0C}" dt="2024-07-13T04:38:39.054" v="1669" actId="478"/>
          <ac:picMkLst>
            <pc:docMk/>
            <pc:sldMk cId="0" sldId="257"/>
            <ac:picMk id="16" creationId="{00000000-0000-0000-0000-000000000000}"/>
          </ac:picMkLst>
        </pc:picChg>
        <pc:picChg chg="add mod">
          <ac:chgData name="M Fakrullah Latif (PD/DIGITAL)" userId="67ee3108-dc55-45e6-8203-c28ab86ede68" providerId="ADAL" clId="{5C308082-F1F2-4547-AFC9-6E6E4C753C0C}" dt="2024-07-31T07:40:11.480" v="12761" actId="1076"/>
          <ac:picMkLst>
            <pc:docMk/>
            <pc:sldMk cId="0" sldId="257"/>
            <ac:picMk id="16" creationId="{63B54DE3-B362-BDE5-4BE0-D46EF912FC4A}"/>
          </ac:picMkLst>
        </pc:picChg>
        <pc:picChg chg="add mod">
          <ac:chgData name="M Fakrullah Latif (PD/DIGITAL)" userId="67ee3108-dc55-45e6-8203-c28ab86ede68" providerId="ADAL" clId="{5C308082-F1F2-4547-AFC9-6E6E4C753C0C}" dt="2024-07-13T04:39:06.310" v="1676"/>
          <ac:picMkLst>
            <pc:docMk/>
            <pc:sldMk cId="0" sldId="257"/>
            <ac:picMk id="19" creationId="{DBDBE4EF-1C04-B54F-81F7-391B47F8BB1F}"/>
          </ac:picMkLst>
        </pc:picChg>
        <pc:picChg chg="add mod">
          <ac:chgData name="M Fakrullah Latif (PD/DIGITAL)" userId="67ee3108-dc55-45e6-8203-c28ab86ede68" providerId="ADAL" clId="{5C308082-F1F2-4547-AFC9-6E6E4C753C0C}" dt="2024-07-31T07:39:52.874" v="12757" actId="1076"/>
          <ac:picMkLst>
            <pc:docMk/>
            <pc:sldMk cId="0" sldId="257"/>
            <ac:picMk id="20" creationId="{FBA0C8A2-3CD7-D56C-A0BF-94D8AAD97E58}"/>
          </ac:picMkLst>
        </pc:picChg>
        <pc:picChg chg="add del mod">
          <ac:chgData name="M Fakrullah Latif (PD/DIGITAL)" userId="67ee3108-dc55-45e6-8203-c28ab86ede68" providerId="ADAL" clId="{5C308082-F1F2-4547-AFC9-6E6E4C753C0C}" dt="2024-07-13T04:40:23.063" v="1691" actId="478"/>
          <ac:picMkLst>
            <pc:docMk/>
            <pc:sldMk cId="0" sldId="257"/>
            <ac:picMk id="22" creationId="{EBB11B3A-5333-47ED-F490-E162C3E50667}"/>
          </ac:picMkLst>
        </pc:picChg>
        <pc:picChg chg="add mod">
          <ac:chgData name="M Fakrullah Latif (PD/DIGITAL)" userId="67ee3108-dc55-45e6-8203-c28ab86ede68" providerId="ADAL" clId="{5C308082-F1F2-4547-AFC9-6E6E4C753C0C}" dt="2024-07-31T07:40:25.889" v="12764"/>
          <ac:picMkLst>
            <pc:docMk/>
            <pc:sldMk cId="0" sldId="257"/>
            <ac:picMk id="24" creationId="{60A0A80D-CBB3-DB12-70FF-F6C31E224DBF}"/>
          </ac:picMkLst>
        </pc:picChg>
        <pc:picChg chg="mod">
          <ac:chgData name="M Fakrullah Latif (PD/DIGITAL)" userId="67ee3108-dc55-45e6-8203-c28ab86ede68" providerId="ADAL" clId="{5C308082-F1F2-4547-AFC9-6E6E4C753C0C}" dt="2024-07-13T04:39:59.124" v="1684"/>
          <ac:picMkLst>
            <pc:docMk/>
            <pc:sldMk cId="0" sldId="257"/>
            <ac:picMk id="27" creationId="{5B85F077-5E6C-4238-57E0-FD651497865D}"/>
          </ac:picMkLst>
        </pc:picChg>
        <pc:picChg chg="mod">
          <ac:chgData name="M Fakrullah Latif (PD/DIGITAL)" userId="67ee3108-dc55-45e6-8203-c28ab86ede68" providerId="ADAL" clId="{5C308082-F1F2-4547-AFC9-6E6E4C753C0C}" dt="2024-07-13T04:39:59.124" v="1684"/>
          <ac:picMkLst>
            <pc:docMk/>
            <pc:sldMk cId="0" sldId="257"/>
            <ac:picMk id="29" creationId="{EC572ACE-8520-80BF-4149-9DEBA665AE31}"/>
          </ac:picMkLst>
        </pc:picChg>
        <pc:picChg chg="add del mod ord">
          <ac:chgData name="M Fakrullah Latif (PD/DIGITAL)" userId="67ee3108-dc55-45e6-8203-c28ab86ede68" providerId="ADAL" clId="{5C308082-F1F2-4547-AFC9-6E6E4C753C0C}" dt="2024-07-31T06:28:25.037" v="10918" actId="478"/>
          <ac:picMkLst>
            <pc:docMk/>
            <pc:sldMk cId="0" sldId="257"/>
            <ac:picMk id="31" creationId="{C99B8FFB-8463-E5B6-DB12-C2566664F534}"/>
          </ac:picMkLst>
        </pc:picChg>
      </pc:sldChg>
      <pc:sldChg chg="addSp delSp modSp del mod ord">
        <pc:chgData name="M Fakrullah Latif (PD/DIGITAL)" userId="67ee3108-dc55-45e6-8203-c28ab86ede68" providerId="ADAL" clId="{5C308082-F1F2-4547-AFC9-6E6E4C753C0C}" dt="2024-07-31T07:41:34.069" v="12821" actId="47"/>
        <pc:sldMkLst>
          <pc:docMk/>
          <pc:sldMk cId="0" sldId="258"/>
        </pc:sldMkLst>
        <pc:spChg chg="add mod">
          <ac:chgData name="M Fakrullah Latif (PD/DIGITAL)" userId="67ee3108-dc55-45e6-8203-c28ab86ede68" providerId="ADAL" clId="{5C308082-F1F2-4547-AFC9-6E6E4C753C0C}" dt="2024-07-18T12:33:24.291" v="8530" actId="20577"/>
          <ac:spMkLst>
            <pc:docMk/>
            <pc:sldMk cId="0" sldId="258"/>
            <ac:spMk id="8" creationId="{61E8265D-98CB-5642-8BD6-F62F78319690}"/>
          </ac:spMkLst>
        </pc:spChg>
        <pc:spChg chg="mod">
          <ac:chgData name="M Fakrullah Latif (PD/DIGITAL)" userId="67ee3108-dc55-45e6-8203-c28ab86ede68" providerId="ADAL" clId="{5C308082-F1F2-4547-AFC9-6E6E4C753C0C}" dt="2024-07-13T04:50:02.553" v="1972" actId="20577"/>
          <ac:spMkLst>
            <pc:docMk/>
            <pc:sldMk cId="0" sldId="258"/>
            <ac:spMk id="10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3T05:27:36.441" v="3703" actId="478"/>
          <ac:spMkLst>
            <pc:docMk/>
            <pc:sldMk cId="0" sldId="258"/>
            <ac:spMk id="12" creationId="{A40A2AE1-D372-2344-F3D2-E24017C7BBC4}"/>
          </ac:spMkLst>
        </pc:spChg>
      </pc:sldChg>
      <pc:sldChg chg="del">
        <pc:chgData name="M Fakrullah Latif (PD/DIGITAL)" userId="67ee3108-dc55-45e6-8203-c28ab86ede68" providerId="ADAL" clId="{5C308082-F1F2-4547-AFC9-6E6E4C753C0C}" dt="2024-07-13T05:30:28.415" v="3772" actId="47"/>
        <pc:sldMkLst>
          <pc:docMk/>
          <pc:sldMk cId="0" sldId="259"/>
        </pc:sldMkLst>
      </pc:sldChg>
      <pc:sldChg chg="del">
        <pc:chgData name="M Fakrullah Latif (PD/DIGITAL)" userId="67ee3108-dc55-45e6-8203-c28ab86ede68" providerId="ADAL" clId="{5C308082-F1F2-4547-AFC9-6E6E4C753C0C}" dt="2024-07-13T05:30:29.994" v="3773" actId="47"/>
        <pc:sldMkLst>
          <pc:docMk/>
          <pc:sldMk cId="0" sldId="260"/>
        </pc:sldMkLst>
      </pc:sldChg>
      <pc:sldChg chg="del ord">
        <pc:chgData name="M Fakrullah Latif (PD/DIGITAL)" userId="67ee3108-dc55-45e6-8203-c28ab86ede68" providerId="ADAL" clId="{5C308082-F1F2-4547-AFC9-6E6E4C753C0C}" dt="2024-07-13T04:50:58.305" v="2026" actId="2696"/>
        <pc:sldMkLst>
          <pc:docMk/>
          <pc:sldMk cId="0" sldId="261"/>
        </pc:sldMkLst>
      </pc:sldChg>
      <pc:sldChg chg="del">
        <pc:chgData name="M Fakrullah Latif (PD/DIGITAL)" userId="67ee3108-dc55-45e6-8203-c28ab86ede68" providerId="ADAL" clId="{5C308082-F1F2-4547-AFC9-6E6E4C753C0C}" dt="2024-07-14T05:56:24.078" v="5454" actId="47"/>
        <pc:sldMkLst>
          <pc:docMk/>
          <pc:sldMk cId="0" sldId="262"/>
        </pc:sldMkLst>
      </pc:sldChg>
      <pc:sldChg chg="del">
        <pc:chgData name="M Fakrullah Latif (PD/DIGITAL)" userId="67ee3108-dc55-45e6-8203-c28ab86ede68" providerId="ADAL" clId="{5C308082-F1F2-4547-AFC9-6E6E4C753C0C}" dt="2024-07-14T06:00:07.667" v="5510" actId="47"/>
        <pc:sldMkLst>
          <pc:docMk/>
          <pc:sldMk cId="0" sldId="263"/>
        </pc:sldMkLst>
      </pc:sldChg>
      <pc:sldChg chg="del">
        <pc:chgData name="M Fakrullah Latif (PD/DIGITAL)" userId="67ee3108-dc55-45e6-8203-c28ab86ede68" providerId="ADAL" clId="{5C308082-F1F2-4547-AFC9-6E6E4C753C0C}" dt="2024-07-14T06:20:54.254" v="6058" actId="47"/>
        <pc:sldMkLst>
          <pc:docMk/>
          <pc:sldMk cId="0" sldId="264"/>
        </pc:sldMkLst>
      </pc:sldChg>
      <pc:sldChg chg="del">
        <pc:chgData name="M Fakrullah Latif (PD/DIGITAL)" userId="67ee3108-dc55-45e6-8203-c28ab86ede68" providerId="ADAL" clId="{5C308082-F1F2-4547-AFC9-6E6E4C753C0C}" dt="2024-07-14T06:48:19.116" v="6469" actId="47"/>
        <pc:sldMkLst>
          <pc:docMk/>
          <pc:sldMk cId="0" sldId="265"/>
        </pc:sldMkLst>
      </pc:sldChg>
      <pc:sldChg chg="del">
        <pc:chgData name="M Fakrullah Latif (PD/DIGITAL)" userId="67ee3108-dc55-45e6-8203-c28ab86ede68" providerId="ADAL" clId="{5C308082-F1F2-4547-AFC9-6E6E4C753C0C}" dt="2024-07-14T06:48:57.985" v="6470" actId="47"/>
        <pc:sldMkLst>
          <pc:docMk/>
          <pc:sldMk cId="0" sldId="266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67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68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69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0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1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2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3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4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5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6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7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8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79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0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1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2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3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4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5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6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7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8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89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0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1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2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3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4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5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6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7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8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299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0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1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2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3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4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5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6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7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8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0" sldId="309"/>
        </pc:sldMkLst>
      </pc:sldChg>
      <pc:sldChg chg="del ord">
        <pc:chgData name="M Fakrullah Latif (PD/DIGITAL)" userId="67ee3108-dc55-45e6-8203-c28ab86ede68" providerId="ADAL" clId="{5C308082-F1F2-4547-AFC9-6E6E4C753C0C}" dt="2024-07-31T07:41:32.914" v="12820" actId="47"/>
        <pc:sldMkLst>
          <pc:docMk/>
          <pc:sldMk cId="0" sldId="310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529520342" sldId="311"/>
        </pc:sldMkLst>
      </pc:sldChg>
      <pc:sldChg chg="del">
        <pc:chgData name="M Fakrullah Latif (PD/DIGITAL)" userId="67ee3108-dc55-45e6-8203-c28ab86ede68" providerId="ADAL" clId="{5C308082-F1F2-4547-AFC9-6E6E4C753C0C}" dt="2024-07-14T08:42:55.063" v="7931" actId="47"/>
        <pc:sldMkLst>
          <pc:docMk/>
          <pc:sldMk cId="3730106723" sldId="312"/>
        </pc:sldMkLst>
      </pc:sldChg>
      <pc:sldChg chg="addSp 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4147638442" sldId="2147377909"/>
        </pc:sldMkLst>
        <pc:spChg chg="mod">
          <ac:chgData name="M Fakrullah Latif (PD/DIGITAL)" userId="67ee3108-dc55-45e6-8203-c28ab86ede68" providerId="ADAL" clId="{5C308082-F1F2-4547-AFC9-6E6E4C753C0C}" dt="2024-06-29T04:07:27.348" v="243" actId="20577"/>
          <ac:spMkLst>
            <pc:docMk/>
            <pc:sldMk cId="4147638442" sldId="2147377909"/>
            <ac:spMk id="5" creationId="{10D3FA15-11DC-C885-E13A-288576224595}"/>
          </ac:spMkLst>
        </pc:spChg>
        <pc:spChg chg="del">
          <ac:chgData name="M Fakrullah Latif (PD/DIGITAL)" userId="67ee3108-dc55-45e6-8203-c28ab86ede68" providerId="ADAL" clId="{5C308082-F1F2-4547-AFC9-6E6E4C753C0C}" dt="2024-06-29T04:23:15.954" v="813" actId="478"/>
          <ac:spMkLst>
            <pc:docMk/>
            <pc:sldMk cId="4147638442" sldId="2147377909"/>
            <ac:spMk id="6" creationId="{68179512-6D3E-9C91-F84E-B0B81178743F}"/>
          </ac:spMkLst>
        </pc:spChg>
        <pc:spChg chg="del">
          <ac:chgData name="M Fakrullah Latif (PD/DIGITAL)" userId="67ee3108-dc55-45e6-8203-c28ab86ede68" providerId="ADAL" clId="{5C308082-F1F2-4547-AFC9-6E6E4C753C0C}" dt="2024-06-29T04:18:31.600" v="684" actId="478"/>
          <ac:spMkLst>
            <pc:docMk/>
            <pc:sldMk cId="4147638442" sldId="2147377909"/>
            <ac:spMk id="7" creationId="{5443DD18-8728-F0A7-4D86-198574A6747B}"/>
          </ac:spMkLst>
        </pc:spChg>
        <pc:spChg chg="del mod">
          <ac:chgData name="M Fakrullah Latif (PD/DIGITAL)" userId="67ee3108-dc55-45e6-8203-c28ab86ede68" providerId="ADAL" clId="{5C308082-F1F2-4547-AFC9-6E6E4C753C0C}" dt="2024-06-29T04:17:15.740" v="624" actId="478"/>
          <ac:spMkLst>
            <pc:docMk/>
            <pc:sldMk cId="4147638442" sldId="2147377909"/>
            <ac:spMk id="8" creationId="{38E6F4F3-DB31-F649-985A-97FCDABFA003}"/>
          </ac:spMkLst>
        </pc:spChg>
        <pc:spChg chg="del mod">
          <ac:chgData name="M Fakrullah Latif (PD/DIGITAL)" userId="67ee3108-dc55-45e6-8203-c28ab86ede68" providerId="ADAL" clId="{5C308082-F1F2-4547-AFC9-6E6E4C753C0C}" dt="2024-06-29T04:18:39.166" v="686" actId="478"/>
          <ac:spMkLst>
            <pc:docMk/>
            <pc:sldMk cId="4147638442" sldId="2147377909"/>
            <ac:spMk id="9" creationId="{24F55C0B-1D63-3EC6-C714-5FF21375219D}"/>
          </ac:spMkLst>
        </pc:spChg>
        <pc:spChg chg="del">
          <ac:chgData name="M Fakrullah Latif (PD/DIGITAL)" userId="67ee3108-dc55-45e6-8203-c28ab86ede68" providerId="ADAL" clId="{5C308082-F1F2-4547-AFC9-6E6E4C753C0C}" dt="2024-06-29T04:18:40.545" v="687" actId="478"/>
          <ac:spMkLst>
            <pc:docMk/>
            <pc:sldMk cId="4147638442" sldId="2147377909"/>
            <ac:spMk id="10" creationId="{2F6FC19B-041C-BFC1-3F5D-B2698D564617}"/>
          </ac:spMkLst>
        </pc:spChg>
        <pc:spChg chg="mod">
          <ac:chgData name="M Fakrullah Latif (PD/DIGITAL)" userId="67ee3108-dc55-45e6-8203-c28ab86ede68" providerId="ADAL" clId="{5C308082-F1F2-4547-AFC9-6E6E4C753C0C}" dt="2024-06-29T04:23:46.483" v="816" actId="13926"/>
          <ac:spMkLst>
            <pc:docMk/>
            <pc:sldMk cId="4147638442" sldId="2147377909"/>
            <ac:spMk id="11" creationId="{2D8E0252-E9AC-702C-C6DE-44E75274CD95}"/>
          </ac:spMkLst>
        </pc:spChg>
        <pc:spChg chg="del">
          <ac:chgData name="M Fakrullah Latif (PD/DIGITAL)" userId="67ee3108-dc55-45e6-8203-c28ab86ede68" providerId="ADAL" clId="{5C308082-F1F2-4547-AFC9-6E6E4C753C0C}" dt="2024-06-29T04:18:41.746" v="688" actId="478"/>
          <ac:spMkLst>
            <pc:docMk/>
            <pc:sldMk cId="4147638442" sldId="2147377909"/>
            <ac:spMk id="12" creationId="{3D091BD7-946A-92B2-689E-F846C6E379AF}"/>
          </ac:spMkLst>
        </pc:spChg>
        <pc:spChg chg="del">
          <ac:chgData name="M Fakrullah Latif (PD/DIGITAL)" userId="67ee3108-dc55-45e6-8203-c28ab86ede68" providerId="ADAL" clId="{5C308082-F1F2-4547-AFC9-6E6E4C753C0C}" dt="2024-06-29T04:20:44.883" v="780" actId="478"/>
          <ac:spMkLst>
            <pc:docMk/>
            <pc:sldMk cId="4147638442" sldId="2147377909"/>
            <ac:spMk id="14" creationId="{874ADBBE-C859-7B91-03E8-6562BAE6AA4D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15" creationId="{C252422D-2782-E069-0677-281398CEEB31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19" creationId="{46233F4A-5F20-6C5A-463E-53D125DAF865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21" creationId="{2C7173F6-701D-7EB1-737C-F44A3DA1FB8F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25" creationId="{746F5D7F-7A38-E7DD-4C15-8459F89399C0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26" creationId="{DADC85DE-7645-FC04-52F5-117EB9A9E658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27" creationId="{B80940D1-AEBB-E192-97DA-ABA31FCC6986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29" creationId="{C04DCC67-9690-26CE-8161-3BA490B604BF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31" creationId="{0E953D28-CC68-2B9A-09F9-400491FBDB39}"/>
          </ac:spMkLst>
        </pc:spChg>
        <pc:spChg chg="add 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36" creationId="{C0B8B40F-4C4C-9E46-98FB-F7AE9FDD2E83}"/>
          </ac:spMkLst>
        </pc:spChg>
        <pc:spChg chg="add 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37" creationId="{D851A477-338C-0E89-1C62-968420A75F33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38" creationId="{9BA49CE1-44C5-30D1-90C1-550E1DED2587}"/>
          </ac:spMkLst>
        </pc:spChg>
        <pc:spChg chg="del">
          <ac:chgData name="M Fakrullah Latif (PD/DIGITAL)" userId="67ee3108-dc55-45e6-8203-c28ab86ede68" providerId="ADAL" clId="{5C308082-F1F2-4547-AFC9-6E6E4C753C0C}" dt="2024-06-29T04:21:01.360" v="786" actId="478"/>
          <ac:spMkLst>
            <pc:docMk/>
            <pc:sldMk cId="4147638442" sldId="2147377909"/>
            <ac:spMk id="46" creationId="{01C49914-0B27-C8CD-C321-3BDE5AFFEDC9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47" creationId="{F21F573E-7F96-DC79-9EDA-F26097DC58DE}"/>
          </ac:spMkLst>
        </pc:spChg>
        <pc:spChg chg="del">
          <ac:chgData name="M Fakrullah Latif (PD/DIGITAL)" userId="67ee3108-dc55-45e6-8203-c28ab86ede68" providerId="ADAL" clId="{5C308082-F1F2-4547-AFC9-6E6E4C753C0C}" dt="2024-06-29T04:20:57.798" v="784" actId="478"/>
          <ac:spMkLst>
            <pc:docMk/>
            <pc:sldMk cId="4147638442" sldId="2147377909"/>
            <ac:spMk id="49" creationId="{5831F888-1F40-1C3E-E56D-7CB3BD683C60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55" creationId="{91BF6185-B453-F976-D821-B8101576015C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69" creationId="{1AF6309A-E6AC-BA7F-9462-AE963D2E9D4B}"/>
          </ac:spMkLst>
        </pc:spChg>
        <pc:spChg chg="del">
          <ac:chgData name="M Fakrullah Latif (PD/DIGITAL)" userId="67ee3108-dc55-45e6-8203-c28ab86ede68" providerId="ADAL" clId="{5C308082-F1F2-4547-AFC9-6E6E4C753C0C}" dt="2024-06-29T04:18:25.944" v="683" actId="478"/>
          <ac:spMkLst>
            <pc:docMk/>
            <pc:sldMk cId="4147638442" sldId="2147377909"/>
            <ac:spMk id="172" creationId="{F2EA9500-0D50-FAA7-8835-9317B7746252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258" creationId="{B2733AB4-F19D-BF39-511C-520B9B736E64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259" creationId="{A9341E1E-7FD6-F08E-BD1E-DF00202C508B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260" creationId="{29017E60-1A7C-4C46-97EF-141F8B88FCF2}"/>
          </ac:spMkLst>
        </pc:spChg>
        <pc:spChg chg="del">
          <ac:chgData name="M Fakrullah Latif (PD/DIGITAL)" userId="67ee3108-dc55-45e6-8203-c28ab86ede68" providerId="ADAL" clId="{5C308082-F1F2-4547-AFC9-6E6E4C753C0C}" dt="2024-06-29T04:21:06.878" v="788" actId="478"/>
          <ac:spMkLst>
            <pc:docMk/>
            <pc:sldMk cId="4147638442" sldId="2147377909"/>
            <ac:spMk id="261" creationId="{A6CC3D1B-8AF4-A3D6-C8B5-29EDD10170B8}"/>
          </ac:spMkLst>
        </pc:spChg>
        <pc:spChg chg="del mod">
          <ac:chgData name="M Fakrullah Latif (PD/DIGITAL)" userId="67ee3108-dc55-45e6-8203-c28ab86ede68" providerId="ADAL" clId="{5C308082-F1F2-4547-AFC9-6E6E4C753C0C}" dt="2024-06-29T04:20:29.379" v="774" actId="478"/>
          <ac:spMkLst>
            <pc:docMk/>
            <pc:sldMk cId="4147638442" sldId="2147377909"/>
            <ac:spMk id="282" creationId="{675A554E-7C6D-7262-62DA-1CEE8A484FC3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293" creationId="{EA8B990B-0A52-DFE9-894C-AC15AF13F714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295" creationId="{6676AD17-AD0B-0943-5E11-797D9708E1A2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296" creationId="{787E2711-4331-C97B-9FB5-5CC382E9BA48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297" creationId="{5430152C-B655-C6E2-74A7-AAEFBB793C65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298" creationId="{B04309AD-A9AB-8580-62E8-87E0039D1E8F}"/>
          </ac:spMkLst>
        </pc:spChg>
        <pc:spChg chg="mod">
          <ac:chgData name="M Fakrullah Latif (PD/DIGITAL)" userId="67ee3108-dc55-45e6-8203-c28ab86ede68" providerId="ADAL" clId="{5C308082-F1F2-4547-AFC9-6E6E4C753C0C}" dt="2024-07-07T10:03:57.563" v="1077" actId="1076"/>
          <ac:spMkLst>
            <pc:docMk/>
            <pc:sldMk cId="4147638442" sldId="2147377909"/>
            <ac:spMk id="522" creationId="{31F46741-D493-7B82-A328-88900841CA6E}"/>
          </ac:spMkLst>
        </pc:spChg>
        <pc:spChg chg="mod">
          <ac:chgData name="M Fakrullah Latif (PD/DIGITAL)" userId="67ee3108-dc55-45e6-8203-c28ab86ede68" providerId="ADAL" clId="{5C308082-F1F2-4547-AFC9-6E6E4C753C0C}" dt="2024-07-07T10:04:21.916" v="1079" actId="207"/>
          <ac:spMkLst>
            <pc:docMk/>
            <pc:sldMk cId="4147638442" sldId="2147377909"/>
            <ac:spMk id="525" creationId="{A3720648-B291-FA80-5D2A-102B526DED75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528" creationId="{174FBED1-7B09-2650-5A45-4FE58F4E0AC0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532" creationId="{3A4AF648-3F12-A1F3-C15F-1A103AF6DD67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1345" creationId="{1B426A1D-60EC-08DF-2285-433233244A8E}"/>
          </ac:spMkLst>
        </pc:spChg>
        <pc:spChg chg="del mod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1346" creationId="{009599A6-38A4-F48B-C1CA-8F4637AD43BB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1354" creationId="{A632BFC1-8F4D-D6B9-B587-E5752DD04820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1355" creationId="{CBA52B01-E63E-B32F-DD59-0DE09C4FA9A4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1357" creationId="{AF551F85-EA2C-CB85-FCD3-4B28A5418248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1358" creationId="{98EAAE08-62E8-51D6-9DB0-072A1D3FC2E8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1360" creationId="{2F8AE05F-7F87-FFD9-D8F5-0A8F576BCA7F}"/>
          </ac:spMkLst>
        </pc:spChg>
        <pc:spChg chg="del">
          <ac:chgData name="M Fakrullah Latif (PD/DIGITAL)" userId="67ee3108-dc55-45e6-8203-c28ab86ede68" providerId="ADAL" clId="{5C308082-F1F2-4547-AFC9-6E6E4C753C0C}" dt="2024-06-29T04:21:04.876" v="787" actId="478"/>
          <ac:spMkLst>
            <pc:docMk/>
            <pc:sldMk cId="4147638442" sldId="2147377909"/>
            <ac:spMk id="1364" creationId="{BB3A1EB3-76F7-2C8F-4AD6-1CF4DF527720}"/>
          </ac:spMkLst>
        </pc:spChg>
        <pc:spChg chg="mod">
          <ac:chgData name="M Fakrullah Latif (PD/DIGITAL)" userId="67ee3108-dc55-45e6-8203-c28ab86ede68" providerId="ADAL" clId="{5C308082-F1F2-4547-AFC9-6E6E4C753C0C}" dt="2024-06-29T04:22:51.158" v="807" actId="1076"/>
          <ac:spMkLst>
            <pc:docMk/>
            <pc:sldMk cId="4147638442" sldId="2147377909"/>
            <ac:spMk id="1398" creationId="{8724C831-B155-9A9C-7A63-7476F2D93F14}"/>
          </ac:spMkLst>
        </pc:spChg>
        <pc:spChg chg="del">
          <ac:chgData name="M Fakrullah Latif (PD/DIGITAL)" userId="67ee3108-dc55-45e6-8203-c28ab86ede68" providerId="ADAL" clId="{5C308082-F1F2-4547-AFC9-6E6E4C753C0C}" dt="2024-06-29T04:22:32.220" v="803" actId="478"/>
          <ac:spMkLst>
            <pc:docMk/>
            <pc:sldMk cId="4147638442" sldId="2147377909"/>
            <ac:spMk id="1412" creationId="{C465732C-8774-12CF-6A03-D85AA7CE2E9B}"/>
          </ac:spMkLst>
        </pc:spChg>
        <pc:spChg chg="del">
          <ac:chgData name="M Fakrullah Latif (PD/DIGITAL)" userId="67ee3108-dc55-45e6-8203-c28ab86ede68" providerId="ADAL" clId="{5C308082-F1F2-4547-AFC9-6E6E4C753C0C}" dt="2024-06-29T04:18:42.945" v="689" actId="478"/>
          <ac:spMkLst>
            <pc:docMk/>
            <pc:sldMk cId="4147638442" sldId="2147377909"/>
            <ac:spMk id="1418" creationId="{875CBD38-EE18-6EA4-D77F-9A65706778CE}"/>
          </ac:spMkLst>
        </pc:spChg>
        <pc:picChg chg="del">
          <ac:chgData name="M Fakrullah Latif (PD/DIGITAL)" userId="67ee3108-dc55-45e6-8203-c28ab86ede68" providerId="ADAL" clId="{5C308082-F1F2-4547-AFC9-6E6E4C753C0C}" dt="2024-06-29T04:16:58.266" v="623" actId="478"/>
          <ac:picMkLst>
            <pc:docMk/>
            <pc:sldMk cId="4147638442" sldId="2147377909"/>
            <ac:picMk id="2" creationId="{8D9D0F9F-F070-7AC9-D995-CA2A5AAEFEFE}"/>
          </ac:picMkLst>
        </pc:picChg>
        <pc:picChg chg="add del mod">
          <ac:chgData name="M Fakrullah Latif (PD/DIGITAL)" userId="67ee3108-dc55-45e6-8203-c28ab86ede68" providerId="ADAL" clId="{5C308082-F1F2-4547-AFC9-6E6E4C753C0C}" dt="2024-06-29T04:23:11.697" v="812" actId="1076"/>
          <ac:picMkLst>
            <pc:docMk/>
            <pc:sldMk cId="4147638442" sldId="2147377909"/>
            <ac:picMk id="4" creationId="{457DFF88-276F-E241-BF0C-3706CF780EB7}"/>
          </ac:picMkLst>
        </pc:picChg>
        <pc:picChg chg="del">
          <ac:chgData name="M Fakrullah Latif (PD/DIGITAL)" userId="67ee3108-dc55-45e6-8203-c28ab86ede68" providerId="ADAL" clId="{5C308082-F1F2-4547-AFC9-6E6E4C753C0C}" dt="2024-06-29T04:23:08.373" v="811" actId="478"/>
          <ac:picMkLst>
            <pc:docMk/>
            <pc:sldMk cId="4147638442" sldId="2147377909"/>
            <ac:picMk id="16" creationId="{B9B7ADA3-2DDA-3334-0E65-C2C49704AAFA}"/>
          </ac:picMkLst>
        </pc:picChg>
        <pc:cxnChg chg="mod">
          <ac:chgData name="M Fakrullah Latif (PD/DIGITAL)" userId="67ee3108-dc55-45e6-8203-c28ab86ede68" providerId="ADAL" clId="{5C308082-F1F2-4547-AFC9-6E6E4C753C0C}" dt="2024-07-07T10:03:40.289" v="1075" actId="208"/>
          <ac:cxnSpMkLst>
            <pc:docMk/>
            <pc:sldMk cId="4147638442" sldId="2147377909"/>
            <ac:cxnSpMk id="13" creationId="{F3786B71-1591-6487-C5A0-2D509C8B87B6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17" creationId="{599B9687-72D0-E05D-CF28-15C349DF13EC}"/>
          </ac:cxnSpMkLst>
        </pc:cxnChg>
        <pc:cxnChg chg="del mod">
          <ac:chgData name="M Fakrullah Latif (PD/DIGITAL)" userId="67ee3108-dc55-45e6-8203-c28ab86ede68" providerId="ADAL" clId="{5C308082-F1F2-4547-AFC9-6E6E4C753C0C}" dt="2024-06-29T04:21:08.626" v="789" actId="478"/>
          <ac:cxnSpMkLst>
            <pc:docMk/>
            <pc:sldMk cId="4147638442" sldId="2147377909"/>
            <ac:cxnSpMk id="22" creationId="{D4A17F86-9C1F-1CD7-7F26-0797D01B6E2B}"/>
          </ac:cxnSpMkLst>
        </pc:cxnChg>
        <pc:cxnChg chg="del mod">
          <ac:chgData name="M Fakrullah Latif (PD/DIGITAL)" userId="67ee3108-dc55-45e6-8203-c28ab86ede68" providerId="ADAL" clId="{5C308082-F1F2-4547-AFC9-6E6E4C753C0C}" dt="2024-06-29T04:21:04.876" v="787" actId="478"/>
          <ac:cxnSpMkLst>
            <pc:docMk/>
            <pc:sldMk cId="4147638442" sldId="2147377909"/>
            <ac:cxnSpMk id="24" creationId="{5EA71BA4-292D-3B6B-CF6F-3E9FF89E9BFA}"/>
          </ac:cxnSpMkLst>
        </pc:cxnChg>
        <pc:cxnChg chg="add del 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33" creationId="{1AF63D5C-525E-CDF7-C94E-250F1B517674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45" creationId="{6ED2A9CE-92F4-2516-BF92-676BE6C3189B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48" creationId="{67FA3CDA-A1B3-4573-9A07-31732B9A2E34}"/>
          </ac:cxnSpMkLst>
        </pc:cxnChg>
        <pc:cxnChg chg="del mod">
          <ac:chgData name="M Fakrullah Latif (PD/DIGITAL)" userId="67ee3108-dc55-45e6-8203-c28ab86ede68" providerId="ADAL" clId="{5C308082-F1F2-4547-AFC9-6E6E4C753C0C}" dt="2024-06-29T04:20:59.937" v="785" actId="478"/>
          <ac:cxnSpMkLst>
            <pc:docMk/>
            <pc:sldMk cId="4147638442" sldId="2147377909"/>
            <ac:cxnSpMk id="50" creationId="{CFD4E692-DBE0-FC00-094F-2AD72A9B8419}"/>
          </ac:cxnSpMkLst>
        </pc:cxnChg>
        <pc:cxnChg chg="del">
          <ac:chgData name="M Fakrullah Latif (PD/DIGITAL)" userId="67ee3108-dc55-45e6-8203-c28ab86ede68" providerId="ADAL" clId="{5C308082-F1F2-4547-AFC9-6E6E4C753C0C}" dt="2024-06-29T04:21:04.876" v="787" actId="478"/>
          <ac:cxnSpMkLst>
            <pc:docMk/>
            <pc:sldMk cId="4147638442" sldId="2147377909"/>
            <ac:cxnSpMk id="51" creationId="{02866640-418C-F0BC-1AD4-16530151C850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54" creationId="{17428A5A-DD7B-AF13-F1E8-5273A8753795}"/>
          </ac:cxnSpMkLst>
        </pc:cxnChg>
        <pc:cxnChg chg="add 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57" creationId="{2F1B39C5-6BE5-17B6-0FB6-F1AA3153421C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64" creationId="{CAD3C920-B548-FB06-FF71-BAF6312B6F77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68" creationId="{B2C52D8F-CA98-3042-1EF7-ABF3F1FFFEE4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70" creationId="{C9C59007-EA51-7F2E-B425-E4B7D06A163D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87" creationId="{795C1AC8-B182-EB3D-F559-83C6470FA746}"/>
          </ac:cxnSpMkLst>
        </pc:cxnChg>
        <pc:cxnChg chg="mod">
          <ac:chgData name="M Fakrullah Latif (PD/DIGITAL)" userId="67ee3108-dc55-45e6-8203-c28ab86ede68" providerId="ADAL" clId="{5C308082-F1F2-4547-AFC9-6E6E4C753C0C}" dt="2024-07-07T10:04:07.212" v="1078" actId="208"/>
          <ac:cxnSpMkLst>
            <pc:docMk/>
            <pc:sldMk cId="4147638442" sldId="2147377909"/>
            <ac:cxnSpMk id="101" creationId="{74B9EA92-1516-0CB4-FDF5-B89323C8A7C5}"/>
          </ac:cxnSpMkLst>
        </pc:cxnChg>
        <pc:cxnChg chg="del">
          <ac:chgData name="M Fakrullah Latif (PD/DIGITAL)" userId="67ee3108-dc55-45e6-8203-c28ab86ede68" providerId="ADAL" clId="{5C308082-F1F2-4547-AFC9-6E6E4C753C0C}" dt="2024-06-29T04:21:04.876" v="787" actId="478"/>
          <ac:cxnSpMkLst>
            <pc:docMk/>
            <pc:sldMk cId="4147638442" sldId="2147377909"/>
            <ac:cxnSpMk id="117" creationId="{C6A18504-EF76-507C-0AB5-2954213BEB38}"/>
          </ac:cxnSpMkLst>
        </pc:cxnChg>
        <pc:cxnChg chg="del">
          <ac:chgData name="M Fakrullah Latif (PD/DIGITAL)" userId="67ee3108-dc55-45e6-8203-c28ab86ede68" providerId="ADAL" clId="{5C308082-F1F2-4547-AFC9-6E6E4C753C0C}" dt="2024-06-29T04:21:04.876" v="787" actId="478"/>
          <ac:cxnSpMkLst>
            <pc:docMk/>
            <pc:sldMk cId="4147638442" sldId="2147377909"/>
            <ac:cxnSpMk id="121" creationId="{1DD72D5E-E038-1A2F-B7A9-0245E98059EC}"/>
          </ac:cxnSpMkLst>
        </pc:cxnChg>
        <pc:cxnChg chg="del mod">
          <ac:chgData name="M Fakrullah Latif (PD/DIGITAL)" userId="67ee3108-dc55-45e6-8203-c28ab86ede68" providerId="ADAL" clId="{5C308082-F1F2-4547-AFC9-6E6E4C753C0C}" dt="2024-06-29T04:21:53.704" v="798" actId="478"/>
          <ac:cxnSpMkLst>
            <pc:docMk/>
            <pc:sldMk cId="4147638442" sldId="2147377909"/>
            <ac:cxnSpMk id="280" creationId="{3A8066B5-4FF4-B1D8-B6A2-CC72BE17CB54}"/>
          </ac:cxnSpMkLst>
        </pc:cxnChg>
        <pc:cxnChg chg="del mod">
          <ac:chgData name="M Fakrullah Latif (PD/DIGITAL)" userId="67ee3108-dc55-45e6-8203-c28ab86ede68" providerId="ADAL" clId="{5C308082-F1F2-4547-AFC9-6E6E4C753C0C}" dt="2024-06-29T04:20:43.498" v="779" actId="478"/>
          <ac:cxnSpMkLst>
            <pc:docMk/>
            <pc:sldMk cId="4147638442" sldId="2147377909"/>
            <ac:cxnSpMk id="286" creationId="{FA4B5DFA-9729-3200-C1B0-3B4059E077C0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300" creationId="{AB9C6399-7DFF-69C1-AFB8-9F47C991A268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301" creationId="{E6258D88-15F2-D1D3-37A9-822A31B4B251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304" creationId="{B5326A6C-AEF9-45EE-55C3-1F5125B1C87D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310" creationId="{566CBF42-C43A-69AD-56B4-087DA319C5D8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313" creationId="{CF965FB6-73F8-2CF1-A7DC-31D5BDC997FC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314" creationId="{B3A63BA5-3678-546C-149A-28D9C60D6823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315" creationId="{E5AF7FEC-7AEF-4A0F-608E-735753CD320E}"/>
          </ac:cxnSpMkLst>
        </pc:cxnChg>
        <pc:cxnChg chg="del mod">
          <ac:chgData name="M Fakrullah Latif (PD/DIGITAL)" userId="67ee3108-dc55-45e6-8203-c28ab86ede68" providerId="ADAL" clId="{5C308082-F1F2-4547-AFC9-6E6E4C753C0C}" dt="2024-06-29T04:12:22.883" v="516" actId="478"/>
          <ac:cxnSpMkLst>
            <pc:docMk/>
            <pc:sldMk cId="4147638442" sldId="2147377909"/>
            <ac:cxnSpMk id="1347" creationId="{10C430AA-4688-49D3-447C-6397637BF597}"/>
          </ac:cxnSpMkLst>
        </pc:cxnChg>
        <pc:cxnChg chg="mod">
          <ac:chgData name="M Fakrullah Latif (PD/DIGITAL)" userId="67ee3108-dc55-45e6-8203-c28ab86ede68" providerId="ADAL" clId="{5C308082-F1F2-4547-AFC9-6E6E4C753C0C}" dt="2024-06-29T04:22:51.158" v="807" actId="1076"/>
          <ac:cxnSpMkLst>
            <pc:docMk/>
            <pc:sldMk cId="4147638442" sldId="2147377909"/>
            <ac:cxnSpMk id="1359" creationId="{24C0B4D7-C3CD-3B45-9CBC-CB1B6825BFD2}"/>
          </ac:cxnSpMkLst>
        </pc:cxnChg>
        <pc:cxnChg chg="del mod">
          <ac:chgData name="M Fakrullah Latif (PD/DIGITAL)" userId="67ee3108-dc55-45e6-8203-c28ab86ede68" providerId="ADAL" clId="{5C308082-F1F2-4547-AFC9-6E6E4C753C0C}" dt="2024-06-29T04:13:47.040" v="571" actId="478"/>
          <ac:cxnSpMkLst>
            <pc:docMk/>
            <pc:sldMk cId="4147638442" sldId="2147377909"/>
            <ac:cxnSpMk id="1361" creationId="{30BBBDF1-5B90-FF2A-A890-AF483FDB2BFF}"/>
          </ac:cxnSpMkLst>
        </pc:cxnChg>
        <pc:cxnChg chg="add del mod">
          <ac:chgData name="M Fakrullah Latif (PD/DIGITAL)" userId="67ee3108-dc55-45e6-8203-c28ab86ede68" providerId="ADAL" clId="{5C308082-F1F2-4547-AFC9-6E6E4C753C0C}" dt="2024-07-07T10:03:44.588" v="1076" actId="208"/>
          <ac:cxnSpMkLst>
            <pc:docMk/>
            <pc:sldMk cId="4147638442" sldId="2147377909"/>
            <ac:cxnSpMk id="1389" creationId="{13031FBC-A60F-B65E-7E94-BE3B5831F271}"/>
          </ac:cxnSpMkLst>
        </pc:cxnChg>
        <pc:cxnChg chg="del mod">
          <ac:chgData name="M Fakrullah Latif (PD/DIGITAL)" userId="67ee3108-dc55-45e6-8203-c28ab86ede68" providerId="ADAL" clId="{5C308082-F1F2-4547-AFC9-6E6E4C753C0C}" dt="2024-06-29T04:22:33.921" v="804" actId="478"/>
          <ac:cxnSpMkLst>
            <pc:docMk/>
            <pc:sldMk cId="4147638442" sldId="2147377909"/>
            <ac:cxnSpMk id="1413" creationId="{8F9F66E9-C79A-FBA5-411C-AEDD0D9A2A16}"/>
          </ac:cxnSpMkLst>
        </pc:cxnChg>
      </pc:sldChg>
      <pc:sldChg chg="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363649736" sldId="2147377910"/>
        </pc:sldMkLst>
        <pc:spChg chg="mod">
          <ac:chgData name="M Fakrullah Latif (PD/DIGITAL)" userId="67ee3108-dc55-45e6-8203-c28ab86ede68" providerId="ADAL" clId="{5C308082-F1F2-4547-AFC9-6E6E4C753C0C}" dt="2024-06-29T05:02:03.649" v="843" actId="20577"/>
          <ac:spMkLst>
            <pc:docMk/>
            <pc:sldMk cId="363649736" sldId="2147377910"/>
            <ac:spMk id="5" creationId="{10D3FA15-11DC-C885-E13A-288576224595}"/>
          </ac:spMkLst>
        </pc:spChg>
        <pc:spChg chg="mod">
          <ac:chgData name="M Fakrullah Latif (PD/DIGITAL)" userId="67ee3108-dc55-45e6-8203-c28ab86ede68" providerId="ADAL" clId="{5C308082-F1F2-4547-AFC9-6E6E4C753C0C}" dt="2024-07-07T10:06:35.401" v="1281" actId="20577"/>
          <ac:spMkLst>
            <pc:docMk/>
            <pc:sldMk cId="363649736" sldId="2147377910"/>
            <ac:spMk id="11" creationId="{2D8E0252-E9AC-702C-C6DE-44E75274CD95}"/>
          </ac:spMkLst>
        </pc:spChg>
        <pc:spChg chg="mod">
          <ac:chgData name="M Fakrullah Latif (PD/DIGITAL)" userId="67ee3108-dc55-45e6-8203-c28ab86ede68" providerId="ADAL" clId="{5C308082-F1F2-4547-AFC9-6E6E4C753C0C}" dt="2024-07-07T10:06:52.841" v="1322" actId="20577"/>
          <ac:spMkLst>
            <pc:docMk/>
            <pc:sldMk cId="363649736" sldId="2147377910"/>
            <ac:spMk id="15" creationId="{C252422D-2782-E069-0677-281398CEEB31}"/>
          </ac:spMkLst>
        </pc:spChg>
        <pc:spChg chg="mod">
          <ac:chgData name="M Fakrullah Latif (PD/DIGITAL)" userId="67ee3108-dc55-45e6-8203-c28ab86ede68" providerId="ADAL" clId="{5C308082-F1F2-4547-AFC9-6E6E4C753C0C}" dt="2024-07-07T10:05:26.960" v="1196" actId="20577"/>
          <ac:spMkLst>
            <pc:docMk/>
            <pc:sldMk cId="363649736" sldId="2147377910"/>
            <ac:spMk id="19" creationId="{46233F4A-5F20-6C5A-463E-53D125DAF865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25" creationId="{746F5D7F-7A38-E7DD-4C15-8459F89399C0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26" creationId="{DADC85DE-7645-FC04-52F5-117EB9A9E658}"/>
          </ac:spMkLst>
        </pc:spChg>
        <pc:spChg chg="mod">
          <ac:chgData name="M Fakrullah Latif (PD/DIGITAL)" userId="67ee3108-dc55-45e6-8203-c28ab86ede68" providerId="ADAL" clId="{5C308082-F1F2-4547-AFC9-6E6E4C753C0C}" dt="2024-07-07T10:04:59.520" v="1165" actId="20577"/>
          <ac:spMkLst>
            <pc:docMk/>
            <pc:sldMk cId="363649736" sldId="2147377910"/>
            <ac:spMk id="27" creationId="{B80940D1-AEBB-E192-97DA-ABA31FCC6986}"/>
          </ac:spMkLst>
        </pc:spChg>
        <pc:spChg chg="mod">
          <ac:chgData name="M Fakrullah Latif (PD/DIGITAL)" userId="67ee3108-dc55-45e6-8203-c28ab86ede68" providerId="ADAL" clId="{5C308082-F1F2-4547-AFC9-6E6E4C753C0C}" dt="2024-07-07T10:06:16.509" v="1240" actId="20577"/>
          <ac:spMkLst>
            <pc:docMk/>
            <pc:sldMk cId="363649736" sldId="2147377910"/>
            <ac:spMk id="31" creationId="{0E953D28-CC68-2B9A-09F9-400491FBDB39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36" creationId="{C0B8B40F-4C4C-9E46-98FB-F7AE9FDD2E83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37" creationId="{D851A477-338C-0E89-1C62-968420A75F33}"/>
          </ac:spMkLst>
        </pc:spChg>
        <pc:spChg chg="del">
          <ac:chgData name="M Fakrullah Latif (PD/DIGITAL)" userId="67ee3108-dc55-45e6-8203-c28ab86ede68" providerId="ADAL" clId="{5C308082-F1F2-4547-AFC9-6E6E4C753C0C}" dt="2024-06-29T05:07:53.329" v="1055" actId="478"/>
          <ac:spMkLst>
            <pc:docMk/>
            <pc:sldMk cId="363649736" sldId="2147377910"/>
            <ac:spMk id="38" creationId="{9BA49CE1-44C5-30D1-90C1-550E1DED2587}"/>
          </ac:spMkLst>
        </pc:spChg>
        <pc:spChg chg="del">
          <ac:chgData name="M Fakrullah Latif (PD/DIGITAL)" userId="67ee3108-dc55-45e6-8203-c28ab86ede68" providerId="ADAL" clId="{5C308082-F1F2-4547-AFC9-6E6E4C753C0C}" dt="2024-06-29T05:07:58.956" v="1057" actId="478"/>
          <ac:spMkLst>
            <pc:docMk/>
            <pc:sldMk cId="363649736" sldId="2147377910"/>
            <ac:spMk id="47" creationId="{F21F573E-7F96-DC79-9EDA-F26097DC58DE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69" creationId="{1AF6309A-E6AC-BA7F-9462-AE963D2E9D4B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293" creationId="{EA8B990B-0A52-DFE9-894C-AC15AF13F714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295" creationId="{6676AD17-AD0B-0943-5E11-797D9708E1A2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296" creationId="{787E2711-4331-C97B-9FB5-5CC382E9BA48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297" creationId="{5430152C-B655-C6E2-74A7-AAEFBB793C65}"/>
          </ac:spMkLst>
        </pc:spChg>
        <pc:spChg chg="del">
          <ac:chgData name="M Fakrullah Latif (PD/DIGITAL)" userId="67ee3108-dc55-45e6-8203-c28ab86ede68" providerId="ADAL" clId="{5C308082-F1F2-4547-AFC9-6E6E4C753C0C}" dt="2024-06-29T05:08:22.201" v="1065" actId="478"/>
          <ac:spMkLst>
            <pc:docMk/>
            <pc:sldMk cId="363649736" sldId="2147377910"/>
            <ac:spMk id="298" creationId="{B04309AD-A9AB-8580-62E8-87E0039D1E8F}"/>
          </ac:spMkLst>
        </pc:spChg>
        <pc:spChg chg="del mod">
          <ac:chgData name="M Fakrullah Latif (PD/DIGITAL)" userId="67ee3108-dc55-45e6-8203-c28ab86ede68" providerId="ADAL" clId="{5C308082-F1F2-4547-AFC9-6E6E4C753C0C}" dt="2024-06-29T05:08:19.713" v="1064" actId="478"/>
          <ac:spMkLst>
            <pc:docMk/>
            <pc:sldMk cId="363649736" sldId="2147377910"/>
            <ac:spMk id="522" creationId="{31F46741-D493-7B82-A328-88900841CA6E}"/>
          </ac:spMkLst>
        </pc:spChg>
        <pc:spChg chg="del mod">
          <ac:chgData name="M Fakrullah Latif (PD/DIGITAL)" userId="67ee3108-dc55-45e6-8203-c28ab86ede68" providerId="ADAL" clId="{5C308082-F1F2-4547-AFC9-6E6E4C753C0C}" dt="2024-06-29T05:08:10.294" v="1061" actId="478"/>
          <ac:spMkLst>
            <pc:docMk/>
            <pc:sldMk cId="363649736" sldId="2147377910"/>
            <ac:spMk id="525" creationId="{A3720648-B291-FA80-5D2A-102B526DED75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528" creationId="{174FBED1-7B09-2650-5A45-4FE58F4E0AC0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532" creationId="{3A4AF648-3F12-A1F3-C15F-1A103AF6DD67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1345" creationId="{1B426A1D-60EC-08DF-2285-433233244A8E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1357" creationId="{AF551F85-EA2C-CB85-FCD3-4B28A5418248}"/>
          </ac:spMkLst>
        </pc:spChg>
        <pc:spChg chg="mod">
          <ac:chgData name="M Fakrullah Latif (PD/DIGITAL)" userId="67ee3108-dc55-45e6-8203-c28ab86ede68" providerId="ADAL" clId="{5C308082-F1F2-4547-AFC9-6E6E4C753C0C}" dt="2024-07-07T10:07:34.627" v="1369" actId="20577"/>
          <ac:spMkLst>
            <pc:docMk/>
            <pc:sldMk cId="363649736" sldId="2147377910"/>
            <ac:spMk id="1358" creationId="{98EAAE08-62E8-51D6-9DB0-072A1D3FC2E8}"/>
          </ac:spMkLst>
        </pc:spChg>
        <pc:spChg chg="mod">
          <ac:chgData name="M Fakrullah Latif (PD/DIGITAL)" userId="67ee3108-dc55-45e6-8203-c28ab86ede68" providerId="ADAL" clId="{5C308082-F1F2-4547-AFC9-6E6E4C753C0C}" dt="2024-06-29T05:08:39.158" v="1073" actId="1076"/>
          <ac:spMkLst>
            <pc:docMk/>
            <pc:sldMk cId="363649736" sldId="2147377910"/>
            <ac:spMk id="1398" creationId="{8724C831-B155-9A9C-7A63-7476F2D93F14}"/>
          </ac:spMkLst>
        </pc:spChg>
        <pc:picChg chg="mod">
          <ac:chgData name="M Fakrullah Latif (PD/DIGITAL)" userId="67ee3108-dc55-45e6-8203-c28ab86ede68" providerId="ADAL" clId="{5C308082-F1F2-4547-AFC9-6E6E4C753C0C}" dt="2024-06-29T05:08:32.559" v="1072" actId="1076"/>
          <ac:picMkLst>
            <pc:docMk/>
            <pc:sldMk cId="363649736" sldId="2147377910"/>
            <ac:picMk id="4" creationId="{457DFF88-276F-E241-BF0C-3706CF780EB7}"/>
          </ac:picMkLst>
        </pc:pic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13" creationId="{F3786B71-1591-6487-C5A0-2D509C8B87B6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17" creationId="{599B9687-72D0-E05D-CF28-15C349DF13EC}"/>
          </ac:cxnSpMkLst>
        </pc:cxnChg>
        <pc:cxnChg chg="mod">
          <ac:chgData name="M Fakrullah Latif (PD/DIGITAL)" userId="67ee3108-dc55-45e6-8203-c28ab86ede68" providerId="ADAL" clId="{5C308082-F1F2-4547-AFC9-6E6E4C753C0C}" dt="2024-07-07T10:05:49.212" v="1201" actId="14100"/>
          <ac:cxnSpMkLst>
            <pc:docMk/>
            <pc:sldMk cId="363649736" sldId="2147377910"/>
            <ac:cxnSpMk id="33" creationId="{1AF63D5C-525E-CDF7-C94E-250F1B517674}"/>
          </ac:cxnSpMkLst>
        </pc:cxnChg>
        <pc:cxnChg chg="del mod">
          <ac:chgData name="M Fakrullah Latif (PD/DIGITAL)" userId="67ee3108-dc55-45e6-8203-c28ab86ede68" providerId="ADAL" clId="{5C308082-F1F2-4547-AFC9-6E6E4C753C0C}" dt="2024-06-29T05:07:55.889" v="1056" actId="478"/>
          <ac:cxnSpMkLst>
            <pc:docMk/>
            <pc:sldMk cId="363649736" sldId="2147377910"/>
            <ac:cxnSpMk id="45" creationId="{6ED2A9CE-92F4-2516-BF92-676BE6C3189B}"/>
          </ac:cxnSpMkLst>
        </pc:cxnChg>
        <pc:cxnChg chg="del mod">
          <ac:chgData name="M Fakrullah Latif (PD/DIGITAL)" userId="67ee3108-dc55-45e6-8203-c28ab86ede68" providerId="ADAL" clId="{5C308082-F1F2-4547-AFC9-6E6E4C753C0C}" dt="2024-06-29T05:08:00.302" v="1058" actId="478"/>
          <ac:cxnSpMkLst>
            <pc:docMk/>
            <pc:sldMk cId="363649736" sldId="2147377910"/>
            <ac:cxnSpMk id="48" creationId="{67FA3CDA-A1B3-4573-9A07-31732B9A2E34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54" creationId="{17428A5A-DD7B-AF13-F1E8-5273A8753795}"/>
          </ac:cxnSpMkLst>
        </pc:cxnChg>
        <pc:cxnChg chg="mod">
          <ac:chgData name="M Fakrullah Latif (PD/DIGITAL)" userId="67ee3108-dc55-45e6-8203-c28ab86ede68" providerId="ADAL" clId="{5C308082-F1F2-4547-AFC9-6E6E4C753C0C}" dt="2024-07-07T10:06:40.597" v="1282" actId="14100"/>
          <ac:cxnSpMkLst>
            <pc:docMk/>
            <pc:sldMk cId="363649736" sldId="2147377910"/>
            <ac:cxnSpMk id="57" creationId="{2F1B39C5-6BE5-17B6-0FB6-F1AA3153421C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64" creationId="{CAD3C920-B548-FB06-FF71-BAF6312B6F77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68" creationId="{B2C52D8F-CA98-3042-1EF7-ABF3F1FFFEE4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70" creationId="{C9C59007-EA51-7F2E-B425-E4B7D06A163D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87" creationId="{795C1AC8-B182-EB3D-F559-83C6470FA746}"/>
          </ac:cxnSpMkLst>
        </pc:cxnChg>
        <pc:cxnChg chg="del mod">
          <ac:chgData name="M Fakrullah Latif (PD/DIGITAL)" userId="67ee3108-dc55-45e6-8203-c28ab86ede68" providerId="ADAL" clId="{5C308082-F1F2-4547-AFC9-6E6E4C753C0C}" dt="2024-06-29T05:08:04.777" v="1060" actId="478"/>
          <ac:cxnSpMkLst>
            <pc:docMk/>
            <pc:sldMk cId="363649736" sldId="2147377910"/>
            <ac:cxnSpMk id="101" creationId="{74B9EA92-1516-0CB4-FDF5-B89323C8A7C5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300" creationId="{AB9C6399-7DFF-69C1-AFB8-9F47C991A268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301" creationId="{E6258D88-15F2-D1D3-37A9-822A31B4B251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304" creationId="{B5326A6C-AEF9-45EE-55C3-1F5125B1C87D}"/>
          </ac:cxnSpMkLst>
        </pc:cxnChg>
        <pc:cxnChg chg="del mod">
          <ac:chgData name="M Fakrullah Latif (PD/DIGITAL)" userId="67ee3108-dc55-45e6-8203-c28ab86ede68" providerId="ADAL" clId="{5C308082-F1F2-4547-AFC9-6E6E4C753C0C}" dt="2024-06-29T05:08:23.723" v="1066" actId="478"/>
          <ac:cxnSpMkLst>
            <pc:docMk/>
            <pc:sldMk cId="363649736" sldId="2147377910"/>
            <ac:cxnSpMk id="310" creationId="{566CBF42-C43A-69AD-56B4-087DA319C5D8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313" creationId="{CF965FB6-73F8-2CF1-A7DC-31D5BDC997FC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314" creationId="{B3A63BA5-3678-546C-149A-28D9C60D6823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315" creationId="{E5AF7FEC-7AEF-4A0F-608E-735753CD320E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1359" creationId="{24C0B4D7-C3CD-3B45-9CBC-CB1B6825BFD2}"/>
          </ac:cxnSpMkLst>
        </pc:cxnChg>
        <pc:cxnChg chg="mod">
          <ac:chgData name="M Fakrullah Latif (PD/DIGITAL)" userId="67ee3108-dc55-45e6-8203-c28ab86ede68" providerId="ADAL" clId="{5C308082-F1F2-4547-AFC9-6E6E4C753C0C}" dt="2024-06-29T05:08:39.158" v="1073" actId="1076"/>
          <ac:cxnSpMkLst>
            <pc:docMk/>
            <pc:sldMk cId="363649736" sldId="2147377910"/>
            <ac:cxnSpMk id="1389" creationId="{13031FBC-A60F-B65E-7E94-BE3B5831F271}"/>
          </ac:cxnSpMkLst>
        </pc:cxnChg>
      </pc:sldChg>
      <pc:sldChg chg="delSp modSp add del mod">
        <pc:chgData name="M Fakrullah Latif (PD/DIGITAL)" userId="67ee3108-dc55-45e6-8203-c28ab86ede68" providerId="ADAL" clId="{5C308082-F1F2-4547-AFC9-6E6E4C753C0C}" dt="2024-07-31T06:27:05.782" v="10910" actId="47"/>
        <pc:sldMkLst>
          <pc:docMk/>
          <pc:sldMk cId="60980364" sldId="2147377911"/>
        </pc:sldMkLst>
        <pc:spChg chg="mod">
          <ac:chgData name="M Fakrullah Latif (PD/DIGITAL)" userId="67ee3108-dc55-45e6-8203-c28ab86ede68" providerId="ADAL" clId="{5C308082-F1F2-4547-AFC9-6E6E4C753C0C}" dt="2024-07-13T05:28:54.961" v="3722" actId="1036"/>
          <ac:spMkLst>
            <pc:docMk/>
            <pc:sldMk cId="60980364" sldId="2147377911"/>
            <ac:spMk id="10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3T05:27:45.275" v="3704" actId="478"/>
          <ac:spMkLst>
            <pc:docMk/>
            <pc:sldMk cId="60980364" sldId="2147377911"/>
            <ac:spMk id="12" creationId="{A40A2AE1-D372-2344-F3D2-E24017C7BBC4}"/>
          </ac:spMkLst>
        </pc:spChg>
      </pc:sldChg>
      <pc:sldChg chg="addSp delSp modSp add del mod ord">
        <pc:chgData name="M Fakrullah Latif (PD/DIGITAL)" userId="67ee3108-dc55-45e6-8203-c28ab86ede68" providerId="ADAL" clId="{5C308082-F1F2-4547-AFC9-6E6E4C753C0C}" dt="2024-07-31T07:41:37.954" v="12825" actId="47"/>
        <pc:sldMkLst>
          <pc:docMk/>
          <pc:sldMk cId="2746887618" sldId="2147377912"/>
        </pc:sldMkLst>
        <pc:spChg chg="mod">
          <ac:chgData name="M Fakrullah Latif (PD/DIGITAL)" userId="67ee3108-dc55-45e6-8203-c28ab86ede68" providerId="ADAL" clId="{5C308082-F1F2-4547-AFC9-6E6E4C753C0C}" dt="2024-07-13T04:50:21.384" v="2023" actId="20577"/>
          <ac:spMkLst>
            <pc:docMk/>
            <pc:sldMk cId="2746887618" sldId="2147377912"/>
            <ac:spMk id="10" creationId="{00000000-0000-0000-0000-000000000000}"/>
          </ac:spMkLst>
        </pc:spChg>
        <pc:spChg chg="del mod">
          <ac:chgData name="M Fakrullah Latif (PD/DIGITAL)" userId="67ee3108-dc55-45e6-8203-c28ab86ede68" providerId="ADAL" clId="{5C308082-F1F2-4547-AFC9-6E6E4C753C0C}" dt="2024-07-18T14:11:22.344" v="8633" actId="478"/>
          <ac:spMkLst>
            <pc:docMk/>
            <pc:sldMk cId="2746887618" sldId="2147377912"/>
            <ac:spMk id="12" creationId="{A40A2AE1-D372-2344-F3D2-E24017C7BBC4}"/>
          </ac:spMkLst>
        </pc:spChg>
        <pc:picChg chg="add del">
          <ac:chgData name="M Fakrullah Latif (PD/DIGITAL)" userId="67ee3108-dc55-45e6-8203-c28ab86ede68" providerId="ADAL" clId="{5C308082-F1F2-4547-AFC9-6E6E4C753C0C}" dt="2024-07-18T14:11:17.453" v="8631" actId="478"/>
          <ac:picMkLst>
            <pc:docMk/>
            <pc:sldMk cId="2746887618" sldId="2147377912"/>
            <ac:picMk id="3" creationId="{00000000-0000-0000-0000-000000000000}"/>
          </ac:picMkLst>
        </pc:picChg>
      </pc:sldChg>
      <pc:sldChg chg="addSp delSp modSp add del mod ord">
        <pc:chgData name="M Fakrullah Latif (PD/DIGITAL)" userId="67ee3108-dc55-45e6-8203-c28ab86ede68" providerId="ADAL" clId="{5C308082-F1F2-4547-AFC9-6E6E4C753C0C}" dt="2024-07-31T07:41:35.169" v="12822" actId="47"/>
        <pc:sldMkLst>
          <pc:docMk/>
          <pc:sldMk cId="2644687799" sldId="2147377913"/>
        </pc:sldMkLst>
        <pc:spChg chg="add del mod ord">
          <ac:chgData name="M Fakrullah Latif (PD/DIGITAL)" userId="67ee3108-dc55-45e6-8203-c28ab86ede68" providerId="ADAL" clId="{5C308082-F1F2-4547-AFC9-6E6E4C753C0C}" dt="2024-07-13T04:59:18.868" v="2175" actId="14100"/>
          <ac:spMkLst>
            <pc:docMk/>
            <pc:sldMk cId="2644687799" sldId="2147377913"/>
            <ac:spMk id="11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3T04:52:13.064" v="2134" actId="20577"/>
          <ac:spMkLst>
            <pc:docMk/>
            <pc:sldMk cId="2644687799" sldId="2147377913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22T09:39:19.723" v="8883" actId="404"/>
          <ac:spMkLst>
            <pc:docMk/>
            <pc:sldMk cId="2644687799" sldId="2147377913"/>
            <ac:spMk id="14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3T05:32:47.210" v="3821" actId="113"/>
          <ac:spMkLst>
            <pc:docMk/>
            <pc:sldMk cId="2644687799" sldId="2147377913"/>
            <ac:spMk id="15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22T11:01:40.721" v="8947"/>
          <ac:spMkLst>
            <pc:docMk/>
            <pc:sldMk cId="2644687799" sldId="2147377913"/>
            <ac:spMk id="16" creationId="{0FDF7742-A37E-4D4F-5F0F-FF9FB770F22C}"/>
          </ac:spMkLst>
        </pc:spChg>
        <pc:spChg chg="add del mod">
          <ac:chgData name="M Fakrullah Latif (PD/DIGITAL)" userId="67ee3108-dc55-45e6-8203-c28ab86ede68" providerId="ADAL" clId="{5C308082-F1F2-4547-AFC9-6E6E4C753C0C}" dt="2024-07-13T04:59:10.503" v="2174" actId="14100"/>
          <ac:spMkLst>
            <pc:docMk/>
            <pc:sldMk cId="2644687799" sldId="2147377913"/>
            <ac:spMk id="17" creationId="{00000000-0000-0000-0000-000000000000}"/>
          </ac:spMkLst>
        </pc:spChg>
        <pc:spChg chg="add del">
          <ac:chgData name="M Fakrullah Latif (PD/DIGITAL)" userId="67ee3108-dc55-45e6-8203-c28ab86ede68" providerId="ADAL" clId="{5C308082-F1F2-4547-AFC9-6E6E4C753C0C}" dt="2024-07-13T04:55:35.340" v="2139" actId="478"/>
          <ac:spMkLst>
            <pc:docMk/>
            <pc:sldMk cId="2644687799" sldId="2147377913"/>
            <ac:spMk id="20" creationId="{15AE7982-9EE8-E602-E7D2-930DE181DA80}"/>
          </ac:spMkLst>
        </pc:spChg>
        <pc:spChg chg="mod">
          <ac:chgData name="M Fakrullah Latif (PD/DIGITAL)" userId="67ee3108-dc55-45e6-8203-c28ab86ede68" providerId="ADAL" clId="{5C308082-F1F2-4547-AFC9-6E6E4C753C0C}" dt="2024-07-22T11:01:40.721" v="8947"/>
          <ac:spMkLst>
            <pc:docMk/>
            <pc:sldMk cId="2644687799" sldId="2147377913"/>
            <ac:spMk id="22" creationId="{65813673-5E91-0AC8-2107-B7C086153A8E}"/>
          </ac:spMkLst>
        </pc:spChg>
        <pc:spChg chg="add mod">
          <ac:chgData name="M Fakrullah Latif (PD/DIGITAL)" userId="67ee3108-dc55-45e6-8203-c28ab86ede68" providerId="ADAL" clId="{5C308082-F1F2-4547-AFC9-6E6E4C753C0C}" dt="2024-07-22T11:01:55.497" v="8951" actId="14100"/>
          <ac:spMkLst>
            <pc:docMk/>
            <pc:sldMk cId="2644687799" sldId="2147377913"/>
            <ac:spMk id="23" creationId="{C1680F87-89F8-E548-C7C9-9BAA3DD943AF}"/>
          </ac:spMkLst>
        </pc:spChg>
        <pc:spChg chg="add mod">
          <ac:chgData name="M Fakrullah Latif (PD/DIGITAL)" userId="67ee3108-dc55-45e6-8203-c28ab86ede68" providerId="ADAL" clId="{5C308082-F1F2-4547-AFC9-6E6E4C753C0C}" dt="2024-07-22T11:02:05.638" v="8955" actId="14100"/>
          <ac:spMkLst>
            <pc:docMk/>
            <pc:sldMk cId="2644687799" sldId="2147377913"/>
            <ac:spMk id="26" creationId="{EA17E994-5064-CEDA-8047-AFAC39067AE3}"/>
          </ac:spMkLst>
        </pc:spChg>
        <pc:grpChg chg="add del mod ord">
          <ac:chgData name="M Fakrullah Latif (PD/DIGITAL)" userId="67ee3108-dc55-45e6-8203-c28ab86ede68" providerId="ADAL" clId="{5C308082-F1F2-4547-AFC9-6E6E4C753C0C}" dt="2024-07-13T04:59:36.452" v="2177" actId="14100"/>
          <ac:grpSpMkLst>
            <pc:docMk/>
            <pc:sldMk cId="2644687799" sldId="2147377913"/>
            <ac:grpSpMk id="8" creationId="{00000000-0000-0000-0000-000000000000}"/>
          </ac:grpSpMkLst>
        </pc:grpChg>
        <pc:grpChg chg="add mod">
          <ac:chgData name="M Fakrullah Latif (PD/DIGITAL)" userId="67ee3108-dc55-45e6-8203-c28ab86ede68" providerId="ADAL" clId="{5C308082-F1F2-4547-AFC9-6E6E4C753C0C}" dt="2024-07-22T11:01:44.228" v="8948" actId="1076"/>
          <ac:grpSpMkLst>
            <pc:docMk/>
            <pc:sldMk cId="2644687799" sldId="2147377913"/>
            <ac:grpSpMk id="12" creationId="{FF7E7CF9-A23D-94B6-A616-0F18E3B3E621}"/>
          </ac:grpSpMkLst>
        </pc:grpChg>
        <pc:picChg chg="add del">
          <ac:chgData name="M Fakrullah Latif (PD/DIGITAL)" userId="67ee3108-dc55-45e6-8203-c28ab86ede68" providerId="ADAL" clId="{5C308082-F1F2-4547-AFC9-6E6E4C753C0C}" dt="2024-07-13T04:56:43.049" v="2161" actId="478"/>
          <ac:picMkLst>
            <pc:docMk/>
            <pc:sldMk cId="2644687799" sldId="2147377913"/>
            <ac:picMk id="7" creationId="{00000000-0000-0000-0000-000000000000}"/>
          </ac:picMkLst>
        </pc:picChg>
        <pc:picChg chg="add mod">
          <ac:chgData name="M Fakrullah Latif (PD/DIGITAL)" userId="67ee3108-dc55-45e6-8203-c28ab86ede68" providerId="ADAL" clId="{5C308082-F1F2-4547-AFC9-6E6E4C753C0C}" dt="2024-07-22T11:01:36.585" v="8946" actId="1076"/>
          <ac:picMkLst>
            <pc:docMk/>
            <pc:sldMk cId="2644687799" sldId="2147377913"/>
            <ac:picMk id="7" creationId="{9A0B2D0F-3B0B-0825-E45C-B55E6F866E3A}"/>
          </ac:picMkLst>
        </pc:picChg>
        <pc:picChg chg="add del">
          <ac:chgData name="M Fakrullah Latif (PD/DIGITAL)" userId="67ee3108-dc55-45e6-8203-c28ab86ede68" providerId="ADAL" clId="{5C308082-F1F2-4547-AFC9-6E6E4C753C0C}" dt="2024-07-13T04:59:51.617" v="2178" actId="478"/>
          <ac:picMkLst>
            <pc:docMk/>
            <pc:sldMk cId="2644687799" sldId="2147377913"/>
            <ac:picMk id="12" creationId="{00000000-0000-0000-0000-000000000000}"/>
          </ac:picMkLst>
        </pc:picChg>
        <pc:picChg chg="add del">
          <ac:chgData name="M Fakrullah Latif (PD/DIGITAL)" userId="67ee3108-dc55-45e6-8203-c28ab86ede68" providerId="ADAL" clId="{5C308082-F1F2-4547-AFC9-6E6E4C753C0C}" dt="2024-07-13T04:59:53.037" v="2179" actId="478"/>
          <ac:picMkLst>
            <pc:docMk/>
            <pc:sldMk cId="2644687799" sldId="2147377913"/>
            <ac:picMk id="16" creationId="{00000000-0000-0000-0000-000000000000}"/>
          </ac:picMkLst>
        </pc:picChg>
        <pc:picChg chg="add mod">
          <ac:chgData name="M Fakrullah Latif (PD/DIGITAL)" userId="67ee3108-dc55-45e6-8203-c28ab86ede68" providerId="ADAL" clId="{5C308082-F1F2-4547-AFC9-6E6E4C753C0C}" dt="2024-07-13T04:59:33.594" v="2176" actId="14100"/>
          <ac:picMkLst>
            <pc:docMk/>
            <pc:sldMk cId="2644687799" sldId="2147377913"/>
            <ac:picMk id="21" creationId="{22594652-6A3A-5187-DD0E-F6EBF6FE37D7}"/>
          </ac:picMkLst>
        </pc:picChg>
        <pc:picChg chg="add mod">
          <ac:chgData name="M Fakrullah Latif (PD/DIGITAL)" userId="67ee3108-dc55-45e6-8203-c28ab86ede68" providerId="ADAL" clId="{5C308082-F1F2-4547-AFC9-6E6E4C753C0C}" dt="2024-07-13T04:56:34.144" v="2151"/>
          <ac:picMkLst>
            <pc:docMk/>
            <pc:sldMk cId="2644687799" sldId="2147377913"/>
            <ac:picMk id="22" creationId="{BD0E9976-9234-6D1B-4BBB-0AB8232D1567}"/>
          </ac:picMkLst>
        </pc:picChg>
        <pc:picChg chg="add mod modCrop">
          <ac:chgData name="M Fakrullah Latif (PD/DIGITAL)" userId="67ee3108-dc55-45e6-8203-c28ab86ede68" providerId="ADAL" clId="{5C308082-F1F2-4547-AFC9-6E6E4C753C0C}" dt="2024-07-13T05:02:20.475" v="2237" actId="732"/>
          <ac:picMkLst>
            <pc:docMk/>
            <pc:sldMk cId="2644687799" sldId="2147377913"/>
            <ac:picMk id="24" creationId="{37A065E1-15FB-4A6A-368E-386F5B65169D}"/>
          </ac:picMkLst>
        </pc:picChg>
        <pc:picChg chg="add mod modCrop">
          <ac:chgData name="M Fakrullah Latif (PD/DIGITAL)" userId="67ee3108-dc55-45e6-8203-c28ab86ede68" providerId="ADAL" clId="{5C308082-F1F2-4547-AFC9-6E6E4C753C0C}" dt="2024-07-13T05:02:30.711" v="2239" actId="1038"/>
          <ac:picMkLst>
            <pc:docMk/>
            <pc:sldMk cId="2644687799" sldId="2147377913"/>
            <ac:picMk id="25" creationId="{5C00C32D-ADC5-1E4D-9F2D-D4DA773BD437}"/>
          </ac:picMkLst>
        </pc:picChg>
        <pc:picChg chg="add mod modCrop">
          <ac:chgData name="M Fakrullah Latif (PD/DIGITAL)" userId="67ee3108-dc55-45e6-8203-c28ab86ede68" providerId="ADAL" clId="{5C308082-F1F2-4547-AFC9-6E6E4C753C0C}" dt="2024-07-22T11:03:15.488" v="8963" actId="1076"/>
          <ac:picMkLst>
            <pc:docMk/>
            <pc:sldMk cId="2644687799" sldId="2147377913"/>
            <ac:picMk id="28" creationId="{E376C33A-6F5A-6761-2516-891D73BD20E1}"/>
          </ac:picMkLst>
        </pc:picChg>
      </pc:sldChg>
      <pc:sldChg chg="addSp delSp modSp add del mod ord">
        <pc:chgData name="M Fakrullah Latif (PD/DIGITAL)" userId="67ee3108-dc55-45e6-8203-c28ab86ede68" providerId="ADAL" clId="{5C308082-F1F2-4547-AFC9-6E6E4C753C0C}" dt="2024-07-31T07:41:35.991" v="12823" actId="47"/>
        <pc:sldMkLst>
          <pc:docMk/>
          <pc:sldMk cId="1669676432" sldId="2147377914"/>
        </pc:sldMkLst>
        <pc:spChg chg="del">
          <ac:chgData name="M Fakrullah Latif (PD/DIGITAL)" userId="67ee3108-dc55-45e6-8203-c28ab86ede68" providerId="ADAL" clId="{5C308082-F1F2-4547-AFC9-6E6E4C753C0C}" dt="2024-07-13T05:21:13.983" v="3577" actId="478"/>
          <ac:spMkLst>
            <pc:docMk/>
            <pc:sldMk cId="1669676432" sldId="2147377914"/>
            <ac:spMk id="11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3T05:10:36.546" v="2931" actId="20577"/>
          <ac:spMkLst>
            <pc:docMk/>
            <pc:sldMk cId="1669676432" sldId="2147377914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8:27:10.161" v="7738" actId="1035"/>
          <ac:spMkLst>
            <pc:docMk/>
            <pc:sldMk cId="1669676432" sldId="2147377914"/>
            <ac:spMk id="14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3T05:32:51.680" v="3822" actId="113"/>
          <ac:spMkLst>
            <pc:docMk/>
            <pc:sldMk cId="1669676432" sldId="2147377914"/>
            <ac:spMk id="15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3T05:21:04.153" v="3572" actId="478"/>
          <ac:spMkLst>
            <pc:docMk/>
            <pc:sldMk cId="1669676432" sldId="2147377914"/>
            <ac:spMk id="17" creationId="{00000000-0000-0000-0000-000000000000}"/>
          </ac:spMkLst>
        </pc:spChg>
        <pc:grpChg chg="del">
          <ac:chgData name="M Fakrullah Latif (PD/DIGITAL)" userId="67ee3108-dc55-45e6-8203-c28ab86ede68" providerId="ADAL" clId="{5C308082-F1F2-4547-AFC9-6E6E4C753C0C}" dt="2024-07-13T05:21:11.385" v="3575" actId="478"/>
          <ac:grpSpMkLst>
            <pc:docMk/>
            <pc:sldMk cId="1669676432" sldId="2147377914"/>
            <ac:grpSpMk id="8" creationId="{00000000-0000-0000-0000-000000000000}"/>
          </ac:grpSpMkLst>
        </pc:grpChg>
        <pc:picChg chg="add mod">
          <ac:chgData name="M Fakrullah Latif (PD/DIGITAL)" userId="67ee3108-dc55-45e6-8203-c28ab86ede68" providerId="ADAL" clId="{5C308082-F1F2-4547-AFC9-6E6E4C753C0C}" dt="2024-07-13T05:21:43.152" v="3584" actId="1076"/>
          <ac:picMkLst>
            <pc:docMk/>
            <pc:sldMk cId="1669676432" sldId="2147377914"/>
            <ac:picMk id="7" creationId="{FFEAC517-A45C-F489-3F42-8565D4D6AEEE}"/>
          </ac:picMkLst>
        </pc:picChg>
        <pc:picChg chg="add mod modCrop">
          <ac:chgData name="M Fakrullah Latif (PD/DIGITAL)" userId="67ee3108-dc55-45e6-8203-c28ab86ede68" providerId="ADAL" clId="{5C308082-F1F2-4547-AFC9-6E6E4C753C0C}" dt="2024-07-13T05:22:49.350" v="3589" actId="732"/>
          <ac:picMkLst>
            <pc:docMk/>
            <pc:sldMk cId="1669676432" sldId="2147377914"/>
            <ac:picMk id="12" creationId="{CB8B2EFF-4EBC-D4C9-6980-DF4B4947F598}"/>
          </ac:picMkLst>
        </pc:picChg>
        <pc:picChg chg="del">
          <ac:chgData name="M Fakrullah Latif (PD/DIGITAL)" userId="67ee3108-dc55-45e6-8203-c28ab86ede68" providerId="ADAL" clId="{5C308082-F1F2-4547-AFC9-6E6E4C753C0C}" dt="2024-07-13T05:21:12.567" v="3576" actId="478"/>
          <ac:picMkLst>
            <pc:docMk/>
            <pc:sldMk cId="1669676432" sldId="2147377914"/>
            <ac:picMk id="21" creationId="{22594652-6A3A-5187-DD0E-F6EBF6FE37D7}"/>
          </ac:picMkLst>
        </pc:picChg>
        <pc:picChg chg="del">
          <ac:chgData name="M Fakrullah Latif (PD/DIGITAL)" userId="67ee3108-dc55-45e6-8203-c28ab86ede68" providerId="ADAL" clId="{5C308082-F1F2-4547-AFC9-6E6E4C753C0C}" dt="2024-07-13T05:21:08.524" v="3573" actId="478"/>
          <ac:picMkLst>
            <pc:docMk/>
            <pc:sldMk cId="1669676432" sldId="2147377914"/>
            <ac:picMk id="24" creationId="{37A065E1-15FB-4A6A-368E-386F5B65169D}"/>
          </ac:picMkLst>
        </pc:picChg>
        <pc:picChg chg="del">
          <ac:chgData name="M Fakrullah Latif (PD/DIGITAL)" userId="67ee3108-dc55-45e6-8203-c28ab86ede68" providerId="ADAL" clId="{5C308082-F1F2-4547-AFC9-6E6E4C753C0C}" dt="2024-07-13T05:21:09.899" v="3574" actId="478"/>
          <ac:picMkLst>
            <pc:docMk/>
            <pc:sldMk cId="1669676432" sldId="2147377914"/>
            <ac:picMk id="25" creationId="{5C00C32D-ADC5-1E4D-9F2D-D4DA773BD437}"/>
          </ac:picMkLst>
        </pc:picChg>
      </pc:sldChg>
      <pc:sldChg chg="addSp delSp modSp add del mod ord">
        <pc:chgData name="M Fakrullah Latif (PD/DIGITAL)" userId="67ee3108-dc55-45e6-8203-c28ab86ede68" providerId="ADAL" clId="{5C308082-F1F2-4547-AFC9-6E6E4C753C0C}" dt="2024-07-31T07:41:36.763" v="12824" actId="47"/>
        <pc:sldMkLst>
          <pc:docMk/>
          <pc:sldMk cId="3332917958" sldId="2147377915"/>
        </pc:sldMkLst>
        <pc:spChg chg="add mod">
          <ac:chgData name="M Fakrullah Latif (PD/DIGITAL)" userId="67ee3108-dc55-45e6-8203-c28ab86ede68" providerId="ADAL" clId="{5C308082-F1F2-4547-AFC9-6E6E4C753C0C}" dt="2024-07-22T11:04:18.625" v="8970" actId="1076"/>
          <ac:spMkLst>
            <pc:docMk/>
            <pc:sldMk cId="3332917958" sldId="2147377915"/>
            <ac:spMk id="9" creationId="{A8F377C4-8825-1C64-5879-F0C1DC940166}"/>
          </ac:spMkLst>
        </pc:spChg>
        <pc:spChg chg="add mod">
          <ac:chgData name="M Fakrullah Latif (PD/DIGITAL)" userId="67ee3108-dc55-45e6-8203-c28ab86ede68" providerId="ADAL" clId="{5C308082-F1F2-4547-AFC9-6E6E4C753C0C}" dt="2024-07-22T11:04:28.811" v="8974" actId="14100"/>
          <ac:spMkLst>
            <pc:docMk/>
            <pc:sldMk cId="3332917958" sldId="2147377915"/>
            <ac:spMk id="10" creationId="{6AC0EEB3-F18E-9B19-95DB-4EB80B9C71EF}"/>
          </ac:spMkLst>
        </pc:spChg>
        <pc:spChg chg="mod">
          <ac:chgData name="M Fakrullah Latif (PD/DIGITAL)" userId="67ee3108-dc55-45e6-8203-c28ab86ede68" providerId="ADAL" clId="{5C308082-F1F2-4547-AFC9-6E6E4C753C0C}" dt="2024-07-13T05:24:12.411" v="3656" actId="20577"/>
          <ac:spMkLst>
            <pc:docMk/>
            <pc:sldMk cId="3332917958" sldId="2147377915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22T10:11:42.843" v="8940" actId="20577"/>
          <ac:spMkLst>
            <pc:docMk/>
            <pc:sldMk cId="3332917958" sldId="2147377915"/>
            <ac:spMk id="14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3T05:32:55.294" v="3823" actId="113"/>
          <ac:spMkLst>
            <pc:docMk/>
            <pc:sldMk cId="3332917958" sldId="2147377915"/>
            <ac:spMk id="15" creationId="{00000000-0000-0000-0000-000000000000}"/>
          </ac:spMkLst>
        </pc:spChg>
        <pc:picChg chg="add mod modCrop">
          <ac:chgData name="M Fakrullah Latif (PD/DIGITAL)" userId="67ee3108-dc55-45e6-8203-c28ab86ede68" providerId="ADAL" clId="{5C308082-F1F2-4547-AFC9-6E6E4C753C0C}" dt="2024-07-22T11:04:09.710" v="8968" actId="732"/>
          <ac:picMkLst>
            <pc:docMk/>
            <pc:sldMk cId="3332917958" sldId="2147377915"/>
            <ac:picMk id="7" creationId="{02E24467-A503-7752-C596-C4A5D1C04DB9}"/>
          </ac:picMkLst>
        </pc:picChg>
        <pc:picChg chg="add del">
          <ac:chgData name="M Fakrullah Latif (PD/DIGITAL)" userId="67ee3108-dc55-45e6-8203-c28ab86ede68" providerId="ADAL" clId="{5C308082-F1F2-4547-AFC9-6E6E4C753C0C}" dt="2024-07-13T05:28:27.179" v="3709" actId="478"/>
          <ac:picMkLst>
            <pc:docMk/>
            <pc:sldMk cId="3332917958" sldId="2147377915"/>
            <ac:picMk id="7" creationId="{FFEAC517-A45C-F489-3F42-8565D4D6AEEE}"/>
          </ac:picMkLst>
        </pc:picChg>
        <pc:picChg chg="add mod">
          <ac:chgData name="M Fakrullah Latif (PD/DIGITAL)" userId="67ee3108-dc55-45e6-8203-c28ab86ede68" providerId="ADAL" clId="{5C308082-F1F2-4547-AFC9-6E6E4C753C0C}" dt="2024-07-13T05:28:38.017" v="3713" actId="1076"/>
          <ac:picMkLst>
            <pc:docMk/>
            <pc:sldMk cId="3332917958" sldId="2147377915"/>
            <ac:picMk id="8" creationId="{14E6868B-C8BC-2757-8025-369A83FD0CBD}"/>
          </ac:picMkLst>
        </pc:picChg>
        <pc:picChg chg="add del mod">
          <ac:chgData name="M Fakrullah Latif (PD/DIGITAL)" userId="67ee3108-dc55-45e6-8203-c28ab86ede68" providerId="ADAL" clId="{5C308082-F1F2-4547-AFC9-6E6E4C753C0C}" dt="2024-07-22T11:03:43.649" v="8964" actId="478"/>
          <ac:picMkLst>
            <pc:docMk/>
            <pc:sldMk cId="3332917958" sldId="2147377915"/>
            <ac:picMk id="12" creationId="{CB8B2EFF-4EBC-D4C9-6980-DF4B4947F598}"/>
          </ac:picMkLst>
        </pc:picChg>
      </pc:sldChg>
      <pc:sldChg chg="addSp delSp modSp add del mod ord">
        <pc:chgData name="M Fakrullah Latif (PD/DIGITAL)" userId="67ee3108-dc55-45e6-8203-c28ab86ede68" providerId="ADAL" clId="{5C308082-F1F2-4547-AFC9-6E6E4C753C0C}" dt="2024-07-31T06:27:09.824" v="10911" actId="47"/>
        <pc:sldMkLst>
          <pc:docMk/>
          <pc:sldMk cId="127958741" sldId="2147377916"/>
        </pc:sldMkLst>
        <pc:spChg chg="add mod">
          <ac:chgData name="M Fakrullah Latif (PD/DIGITAL)" userId="67ee3108-dc55-45e6-8203-c28ab86ede68" providerId="ADAL" clId="{5C308082-F1F2-4547-AFC9-6E6E4C753C0C}" dt="2024-07-30T03:23:05.647" v="9398" actId="20577"/>
          <ac:spMkLst>
            <pc:docMk/>
            <pc:sldMk cId="127958741" sldId="2147377916"/>
            <ac:spMk id="8" creationId="{AB63816B-B26B-462E-B528-86C9F8C4DC6D}"/>
          </ac:spMkLst>
        </pc:spChg>
        <pc:spChg chg="mod">
          <ac:chgData name="M Fakrullah Latif (PD/DIGITAL)" userId="67ee3108-dc55-45e6-8203-c28ab86ede68" providerId="ADAL" clId="{5C308082-F1F2-4547-AFC9-6E6E4C753C0C}" dt="2024-07-13T05:30:10.342" v="3771" actId="1036"/>
          <ac:spMkLst>
            <pc:docMk/>
            <pc:sldMk cId="127958741" sldId="2147377916"/>
            <ac:spMk id="10" creationId="{00000000-0000-0000-0000-000000000000}"/>
          </ac:spMkLst>
        </pc:spChg>
        <pc:spChg chg="del mod">
          <ac:chgData name="M Fakrullah Latif (PD/DIGITAL)" userId="67ee3108-dc55-45e6-8203-c28ab86ede68" providerId="ADAL" clId="{5C308082-F1F2-4547-AFC9-6E6E4C753C0C}" dt="2024-07-18T14:11:29.574" v="8635" actId="478"/>
          <ac:spMkLst>
            <pc:docMk/>
            <pc:sldMk cId="127958741" sldId="2147377916"/>
            <ac:spMk id="12" creationId="{A40A2AE1-D372-2344-F3D2-E24017C7BBC4}"/>
          </ac:spMkLst>
        </pc:spChg>
      </pc:sldChg>
      <pc:sldChg chg="addSp delSp modSp add mod">
        <pc:chgData name="M Fakrullah Latif (PD/DIGITAL)" userId="67ee3108-dc55-45e6-8203-c28ab86ede68" providerId="ADAL" clId="{5C308082-F1F2-4547-AFC9-6E6E4C753C0C}" dt="2024-07-22T10:12:22.059" v="8944" actId="20577"/>
        <pc:sldMkLst>
          <pc:docMk/>
          <pc:sldMk cId="2975273217" sldId="2147377917"/>
        </pc:sldMkLst>
        <pc:spChg chg="del">
          <ac:chgData name="M Fakrullah Latif (PD/DIGITAL)" userId="67ee3108-dc55-45e6-8203-c28ab86ede68" providerId="ADAL" clId="{5C308082-F1F2-4547-AFC9-6E6E4C753C0C}" dt="2024-07-13T05:32:22.623" v="3818" actId="478"/>
          <ac:spMkLst>
            <pc:docMk/>
            <pc:sldMk cId="2975273217" sldId="2147377917"/>
            <ac:spMk id="11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3T05:32:08.778" v="3812" actId="478"/>
          <ac:spMkLst>
            <pc:docMk/>
            <pc:sldMk cId="2975273217" sldId="2147377917"/>
            <ac:spMk id="12" creationId="{00000000-0000-0000-0000-000000000000}"/>
          </ac:spMkLst>
        </pc:spChg>
        <pc:spChg chg="add del mod">
          <ac:chgData name="M Fakrullah Latif (PD/DIGITAL)" userId="67ee3108-dc55-45e6-8203-c28ab86ede68" providerId="ADAL" clId="{5C308082-F1F2-4547-AFC9-6E6E4C753C0C}" dt="2024-07-13T05:32:35.841" v="3820" actId="478"/>
          <ac:spMkLst>
            <pc:docMk/>
            <pc:sldMk cId="2975273217" sldId="2147377917"/>
            <ac:spMk id="15" creationId="{C88BE9CF-CC6A-0A17-E70E-39EE76522739}"/>
          </ac:spMkLst>
        </pc:spChg>
        <pc:spChg chg="mod">
          <ac:chgData name="M Fakrullah Latif (PD/DIGITAL)" userId="67ee3108-dc55-45e6-8203-c28ab86ede68" providerId="ADAL" clId="{5C308082-F1F2-4547-AFC9-6E6E4C753C0C}" dt="2024-07-13T05:37:26.658" v="4028" actId="20577"/>
          <ac:spMkLst>
            <pc:docMk/>
            <pc:sldMk cId="2975273217" sldId="2147377917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22T10:12:22.059" v="8944" actId="20577"/>
          <ac:spMkLst>
            <pc:docMk/>
            <pc:sldMk cId="2975273217" sldId="2147377917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8T14:12:49.680" v="8719" actId="20577"/>
          <ac:spMkLst>
            <pc:docMk/>
            <pc:sldMk cId="2975273217" sldId="2147377917"/>
            <ac:spMk id="20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3T05:31:16.067" v="3808" actId="14100"/>
          <ac:spMkLst>
            <pc:docMk/>
            <pc:sldMk cId="2975273217" sldId="2147377917"/>
            <ac:spMk id="31" creationId="{C3A3C490-BA55-0AD8-C498-17CB48A4466B}"/>
          </ac:spMkLst>
        </pc:spChg>
        <pc:grpChg chg="del">
          <ac:chgData name="M Fakrullah Latif (PD/DIGITAL)" userId="67ee3108-dc55-45e6-8203-c28ab86ede68" providerId="ADAL" clId="{5C308082-F1F2-4547-AFC9-6E6E4C753C0C}" dt="2024-07-13T05:32:11.751" v="3814" actId="478"/>
          <ac:grpSpMkLst>
            <pc:docMk/>
            <pc:sldMk cId="2975273217" sldId="2147377917"/>
            <ac:grpSpMk id="8" creationId="{00000000-0000-0000-0000-000000000000}"/>
          </ac:grpSpMkLst>
        </pc:grpChg>
        <pc:picChg chg="del">
          <ac:chgData name="M Fakrullah Latif (PD/DIGITAL)" userId="67ee3108-dc55-45e6-8203-c28ab86ede68" providerId="ADAL" clId="{5C308082-F1F2-4547-AFC9-6E6E4C753C0C}" dt="2024-07-13T05:32:10.164" v="3813" actId="478"/>
          <ac:picMkLst>
            <pc:docMk/>
            <pc:sldMk cId="2975273217" sldId="2147377917"/>
            <ac:picMk id="7" creationId="{00000000-0000-0000-0000-000000000000}"/>
          </ac:picMkLst>
        </pc:picChg>
        <pc:picChg chg="add del mod">
          <ac:chgData name="M Fakrullah Latif (PD/DIGITAL)" userId="67ee3108-dc55-45e6-8203-c28ab86ede68" providerId="ADAL" clId="{5C308082-F1F2-4547-AFC9-6E6E4C753C0C}" dt="2024-07-13T05:33:49.251" v="3826" actId="478"/>
          <ac:picMkLst>
            <pc:docMk/>
            <pc:sldMk cId="2975273217" sldId="2147377917"/>
            <ac:picMk id="16" creationId="{74C8C36F-69B9-FBF2-F9D4-234422624512}"/>
          </ac:picMkLst>
        </pc:picChg>
        <pc:picChg chg="del">
          <ac:chgData name="M Fakrullah Latif (PD/DIGITAL)" userId="67ee3108-dc55-45e6-8203-c28ab86ede68" providerId="ADAL" clId="{5C308082-F1F2-4547-AFC9-6E6E4C753C0C}" dt="2024-07-13T05:32:06.734" v="3811" actId="478"/>
          <ac:picMkLst>
            <pc:docMk/>
            <pc:sldMk cId="2975273217" sldId="2147377917"/>
            <ac:picMk id="17" creationId="{00000000-0000-0000-0000-000000000000}"/>
          </ac:picMkLst>
        </pc:picChg>
        <pc:picChg chg="add mod">
          <ac:chgData name="M Fakrullah Latif (PD/DIGITAL)" userId="67ee3108-dc55-45e6-8203-c28ab86ede68" providerId="ADAL" clId="{5C308082-F1F2-4547-AFC9-6E6E4C753C0C}" dt="2024-07-13T05:39:26.108" v="4297" actId="1036"/>
          <ac:picMkLst>
            <pc:docMk/>
            <pc:sldMk cId="2975273217" sldId="2147377917"/>
            <ac:picMk id="21" creationId="{85273F01-A94C-CB03-CD94-3D2365B5D807}"/>
          </ac:picMkLst>
        </pc:picChg>
        <pc:picChg chg="add mod">
          <ac:chgData name="M Fakrullah Latif (PD/DIGITAL)" userId="67ee3108-dc55-45e6-8203-c28ab86ede68" providerId="ADAL" clId="{5C308082-F1F2-4547-AFC9-6E6E4C753C0C}" dt="2024-07-13T05:39:06.236" v="4271" actId="1076"/>
          <ac:picMkLst>
            <pc:docMk/>
            <pc:sldMk cId="2975273217" sldId="2147377917"/>
            <ac:picMk id="24" creationId="{EF460CDC-8324-2506-E547-BB3AB3883FD2}"/>
          </ac:picMkLst>
        </pc:picChg>
        <pc:picChg chg="add mod">
          <ac:chgData name="M Fakrullah Latif (PD/DIGITAL)" userId="67ee3108-dc55-45e6-8203-c28ab86ede68" providerId="ADAL" clId="{5C308082-F1F2-4547-AFC9-6E6E4C753C0C}" dt="2024-07-13T05:39:08.615" v="4280" actId="1037"/>
          <ac:picMkLst>
            <pc:docMk/>
            <pc:sldMk cId="2975273217" sldId="2147377917"/>
            <ac:picMk id="25" creationId="{99408E74-B15F-32D6-F801-46143607C514}"/>
          </ac:picMkLst>
        </pc:picChg>
        <pc:picChg chg="add mod">
          <ac:chgData name="M Fakrullah Latif (PD/DIGITAL)" userId="67ee3108-dc55-45e6-8203-c28ab86ede68" providerId="ADAL" clId="{5C308082-F1F2-4547-AFC9-6E6E4C753C0C}" dt="2024-07-13T05:36:05.444" v="3896" actId="1036"/>
          <ac:picMkLst>
            <pc:docMk/>
            <pc:sldMk cId="2975273217" sldId="2147377917"/>
            <ac:picMk id="26" creationId="{C87FE995-ABC7-5641-C601-6F33D3B82E7B}"/>
          </ac:picMkLst>
        </pc:picChg>
      </pc:sldChg>
      <pc:sldChg chg="addSp modSp add del mod ord">
        <pc:chgData name="M Fakrullah Latif (PD/DIGITAL)" userId="67ee3108-dc55-45e6-8203-c28ab86ede68" providerId="ADAL" clId="{5C308082-F1F2-4547-AFC9-6E6E4C753C0C}" dt="2024-07-31T07:41:38.783" v="12826" actId="47"/>
        <pc:sldMkLst>
          <pc:docMk/>
          <pc:sldMk cId="698441023" sldId="2147377918"/>
        </pc:sldMkLst>
        <pc:spChg chg="add mod">
          <ac:chgData name="M Fakrullah Latif (PD/DIGITAL)" userId="67ee3108-dc55-45e6-8203-c28ab86ede68" providerId="ADAL" clId="{5C308082-F1F2-4547-AFC9-6E6E4C753C0C}" dt="2024-07-13T05:48:36.278" v="4654" actId="20577"/>
          <ac:spMkLst>
            <pc:docMk/>
            <pc:sldMk cId="698441023" sldId="2147377918"/>
            <ac:spMk id="7" creationId="{D6FFAEFB-DA32-B9E8-C2D0-5BA4F0A73F37}"/>
          </ac:spMkLst>
        </pc:spChg>
        <pc:spChg chg="mod">
          <ac:chgData name="M Fakrullah Latif (PD/DIGITAL)" userId="67ee3108-dc55-45e6-8203-c28ab86ede68" providerId="ADAL" clId="{5C308082-F1F2-4547-AFC9-6E6E4C753C0C}" dt="2024-07-13T05:47:24.610" v="4609" actId="20577"/>
          <ac:spMkLst>
            <pc:docMk/>
            <pc:sldMk cId="698441023" sldId="2147377918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22T11:13:25.850" v="9018" actId="20577"/>
          <ac:spMkLst>
            <pc:docMk/>
            <pc:sldMk cId="698441023" sldId="2147377918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3T05:51:18.853" v="5039" actId="20577"/>
          <ac:spMkLst>
            <pc:docMk/>
            <pc:sldMk cId="698441023" sldId="2147377918"/>
            <ac:spMk id="20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3T05:46:00.650" v="4540" actId="20577"/>
          <ac:spMkLst>
            <pc:docMk/>
            <pc:sldMk cId="698441023" sldId="2147377918"/>
            <ac:spMk id="31" creationId="{C3A3C490-BA55-0AD8-C498-17CB48A4466B}"/>
          </ac:spMkLst>
        </pc:spChg>
      </pc:sldChg>
      <pc:sldChg chg="addSp delSp modSp add del mod ord">
        <pc:chgData name="M Fakrullah Latif (PD/DIGITAL)" userId="67ee3108-dc55-45e6-8203-c28ab86ede68" providerId="ADAL" clId="{5C308082-F1F2-4547-AFC9-6E6E4C753C0C}" dt="2024-07-14T05:59:16.746" v="5500" actId="47"/>
        <pc:sldMkLst>
          <pc:docMk/>
          <pc:sldMk cId="1651927529" sldId="2147377919"/>
        </pc:sldMkLst>
        <pc:spChg chg="add del mod">
          <ac:chgData name="M Fakrullah Latif (PD/DIGITAL)" userId="67ee3108-dc55-45e6-8203-c28ab86ede68" providerId="ADAL" clId="{5C308082-F1F2-4547-AFC9-6E6E4C753C0C}" dt="2024-07-14T05:55:32.236" v="5450" actId="14100"/>
          <ac:spMkLst>
            <pc:docMk/>
            <pc:sldMk cId="1651927529" sldId="2147377919"/>
            <ac:spMk id="15" creationId="{00000000-0000-0000-0000-000000000000}"/>
          </ac:spMkLst>
        </pc:spChg>
        <pc:spChg chg="add del mod">
          <ac:chgData name="M Fakrullah Latif (PD/DIGITAL)" userId="67ee3108-dc55-45e6-8203-c28ab86ede68" providerId="ADAL" clId="{5C308082-F1F2-4547-AFC9-6E6E4C753C0C}" dt="2024-07-14T05:55:36.062" v="5451" actId="14100"/>
          <ac:spMkLst>
            <pc:docMk/>
            <pc:sldMk cId="1651927529" sldId="2147377919"/>
            <ac:spMk id="16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5:57:23.480" v="5467" actId="1076"/>
          <ac:spMkLst>
            <pc:docMk/>
            <pc:sldMk cId="1651927529" sldId="2147377919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5:56:09.052" v="5453" actId="20577"/>
          <ac:spMkLst>
            <pc:docMk/>
            <pc:sldMk cId="1651927529" sldId="2147377919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4T05:55:09.835" v="5446" actId="478"/>
          <ac:spMkLst>
            <pc:docMk/>
            <pc:sldMk cId="1651927529" sldId="2147377919"/>
            <ac:spMk id="20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5:52:19.197" v="5360" actId="14100"/>
          <ac:spMkLst>
            <pc:docMk/>
            <pc:sldMk cId="1651927529" sldId="2147377919"/>
            <ac:spMk id="21" creationId="{00000000-0000-0000-0000-000000000000}"/>
          </ac:spMkLst>
        </pc:spChg>
        <pc:grpChg chg="mod">
          <ac:chgData name="M Fakrullah Latif (PD/DIGITAL)" userId="67ee3108-dc55-45e6-8203-c28ab86ede68" providerId="ADAL" clId="{5C308082-F1F2-4547-AFC9-6E6E4C753C0C}" dt="2024-07-14T05:57:17.418" v="5466" actId="1076"/>
          <ac:grpSpMkLst>
            <pc:docMk/>
            <pc:sldMk cId="1651927529" sldId="2147377919"/>
            <ac:grpSpMk id="6" creationId="{00000000-0000-0000-0000-000000000000}"/>
          </ac:grpSpMkLst>
        </pc:grpChg>
        <pc:grpChg chg="add del mod ord">
          <ac:chgData name="M Fakrullah Latif (PD/DIGITAL)" userId="67ee3108-dc55-45e6-8203-c28ab86ede68" providerId="ADAL" clId="{5C308082-F1F2-4547-AFC9-6E6E4C753C0C}" dt="2024-07-14T05:57:15.716" v="5465" actId="1076"/>
          <ac:grpSpMkLst>
            <pc:docMk/>
            <pc:sldMk cId="1651927529" sldId="2147377919"/>
            <ac:grpSpMk id="12" creationId="{00000000-0000-0000-0000-000000000000}"/>
          </ac:grpSpMkLst>
        </pc:grpChg>
        <pc:picChg chg="add mod modCrop">
          <ac:chgData name="M Fakrullah Latif (PD/DIGITAL)" userId="67ee3108-dc55-45e6-8203-c28ab86ede68" providerId="ADAL" clId="{5C308082-F1F2-4547-AFC9-6E6E4C753C0C}" dt="2024-07-14T05:57:12.499" v="5464" actId="1076"/>
          <ac:picMkLst>
            <pc:docMk/>
            <pc:sldMk cId="1651927529" sldId="2147377919"/>
            <ac:picMk id="8" creationId="{F14B0C84-C969-FF41-F289-F821C23716EF}"/>
          </ac:picMkLst>
        </pc:picChg>
        <pc:picChg chg="del">
          <ac:chgData name="M Fakrullah Latif (PD/DIGITAL)" userId="67ee3108-dc55-45e6-8203-c28ab86ede68" providerId="ADAL" clId="{5C308082-F1F2-4547-AFC9-6E6E4C753C0C}" dt="2024-07-14T05:53:57.121" v="5416" actId="478"/>
          <ac:picMkLst>
            <pc:docMk/>
            <pc:sldMk cId="1651927529" sldId="2147377919"/>
            <ac:picMk id="11" creationId="{00000000-0000-0000-0000-000000000000}"/>
          </ac:picMkLst>
        </pc:picChg>
        <pc:picChg chg="del">
          <ac:chgData name="M Fakrullah Latif (PD/DIGITAL)" userId="67ee3108-dc55-45e6-8203-c28ab86ede68" providerId="ADAL" clId="{5C308082-F1F2-4547-AFC9-6E6E4C753C0C}" dt="2024-07-14T05:53:22.485" v="5410" actId="478"/>
          <ac:picMkLst>
            <pc:docMk/>
            <pc:sldMk cId="1651927529" sldId="2147377919"/>
            <ac:picMk id="17" creationId="{00000000-0000-0000-0000-000000000000}"/>
          </ac:picMkLst>
        </pc:picChg>
      </pc:sldChg>
      <pc:sldChg chg="addSp delSp modSp add del mod ord">
        <pc:chgData name="M Fakrullah Latif (PD/DIGITAL)" userId="67ee3108-dc55-45e6-8203-c28ab86ede68" providerId="ADAL" clId="{5C308082-F1F2-4547-AFC9-6E6E4C753C0C}" dt="2024-07-14T06:00:13.850" v="5511" actId="47"/>
        <pc:sldMkLst>
          <pc:docMk/>
          <pc:sldMk cId="1301830276" sldId="2147377920"/>
        </pc:sldMkLst>
        <pc:spChg chg="mod ord">
          <ac:chgData name="M Fakrullah Latif (PD/DIGITAL)" userId="67ee3108-dc55-45e6-8203-c28ab86ede68" providerId="ADAL" clId="{5C308082-F1F2-4547-AFC9-6E6E4C753C0C}" dt="2024-07-14T05:59:52.860" v="5508" actId="14100"/>
          <ac:spMkLst>
            <pc:docMk/>
            <pc:sldMk cId="1301830276" sldId="2147377920"/>
            <ac:spMk id="13" creationId="{00000000-0000-0000-0000-000000000000}"/>
          </ac:spMkLst>
        </pc:spChg>
        <pc:spChg chg="del mod">
          <ac:chgData name="M Fakrullah Latif (PD/DIGITAL)" userId="67ee3108-dc55-45e6-8203-c28ab86ede68" providerId="ADAL" clId="{5C308082-F1F2-4547-AFC9-6E6E4C753C0C}" dt="2024-07-14T05:59:37.986" v="5503" actId="478"/>
          <ac:spMkLst>
            <pc:docMk/>
            <pc:sldMk cId="1301830276" sldId="2147377920"/>
            <ac:spMk id="14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5:57:32.460" v="5469"/>
          <ac:spMkLst>
            <pc:docMk/>
            <pc:sldMk cId="1301830276" sldId="2147377920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5:57:41.182" v="5470"/>
          <ac:spMkLst>
            <pc:docMk/>
            <pc:sldMk cId="1301830276" sldId="2147377920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4T05:57:44.657" v="5471" actId="478"/>
          <ac:spMkLst>
            <pc:docMk/>
            <pc:sldMk cId="1301830276" sldId="2147377920"/>
            <ac:spMk id="20" creationId="{00000000-0000-0000-0000-000000000000}"/>
          </ac:spMkLst>
        </pc:spChg>
        <pc:spChg chg="add mod">
          <ac:chgData name="M Fakrullah Latif (PD/DIGITAL)" userId="67ee3108-dc55-45e6-8203-c28ab86ede68" providerId="ADAL" clId="{5C308082-F1F2-4547-AFC9-6E6E4C753C0C}" dt="2024-07-14T05:59:42.309" v="5505" actId="1076"/>
          <ac:spMkLst>
            <pc:docMk/>
            <pc:sldMk cId="1301830276" sldId="2147377920"/>
            <ac:spMk id="21" creationId="{DF6C9316-7D21-B399-5043-1331CF602FC7}"/>
          </ac:spMkLst>
        </pc:spChg>
        <pc:spChg chg="del">
          <ac:chgData name="M Fakrullah Latif (PD/DIGITAL)" userId="67ee3108-dc55-45e6-8203-c28ab86ede68" providerId="ADAL" clId="{5C308082-F1F2-4547-AFC9-6E6E4C753C0C}" dt="2024-07-14T05:57:46.404" v="5472" actId="478"/>
          <ac:spMkLst>
            <pc:docMk/>
            <pc:sldMk cId="1301830276" sldId="2147377920"/>
            <ac:spMk id="22" creationId="{00000000-0000-0000-0000-000000000000}"/>
          </ac:spMkLst>
        </pc:spChg>
        <pc:grpChg chg="mod">
          <ac:chgData name="M Fakrullah Latif (PD/DIGITAL)" userId="67ee3108-dc55-45e6-8203-c28ab86ede68" providerId="ADAL" clId="{5C308082-F1F2-4547-AFC9-6E6E4C753C0C}" dt="2024-07-14T05:57:57.980" v="5477" actId="1076"/>
          <ac:grpSpMkLst>
            <pc:docMk/>
            <pc:sldMk cId="1301830276" sldId="2147377920"/>
            <ac:grpSpMk id="7" creationId="{00000000-0000-0000-0000-000000000000}"/>
          </ac:grpSpMkLst>
        </pc:grpChg>
        <pc:grpChg chg="mod ord">
          <ac:chgData name="M Fakrullah Latif (PD/DIGITAL)" userId="67ee3108-dc55-45e6-8203-c28ab86ede68" providerId="ADAL" clId="{5C308082-F1F2-4547-AFC9-6E6E4C753C0C}" dt="2024-07-14T05:59:34.629" v="5502" actId="1076"/>
          <ac:grpSpMkLst>
            <pc:docMk/>
            <pc:sldMk cId="1301830276" sldId="2147377920"/>
            <ac:grpSpMk id="10" creationId="{00000000-0000-0000-0000-000000000000}"/>
          </ac:grpSpMkLst>
        </pc:grpChg>
        <pc:grpChg chg="mod">
          <ac:chgData name="M Fakrullah Latif (PD/DIGITAL)" userId="67ee3108-dc55-45e6-8203-c28ab86ede68" providerId="ADAL" clId="{5C308082-F1F2-4547-AFC9-6E6E4C753C0C}" dt="2024-07-14T05:57:51.745" v="5474" actId="1076"/>
          <ac:grpSpMkLst>
            <pc:docMk/>
            <pc:sldMk cId="1301830276" sldId="2147377920"/>
            <ac:grpSpMk id="15" creationId="{00000000-0000-0000-0000-000000000000}"/>
          </ac:grpSpMkLst>
        </pc:grpChg>
        <pc:picChg chg="add mod">
          <ac:chgData name="M Fakrullah Latif (PD/DIGITAL)" userId="67ee3108-dc55-45e6-8203-c28ab86ede68" providerId="ADAL" clId="{5C308082-F1F2-4547-AFC9-6E6E4C753C0C}" dt="2024-07-14T05:59:31.550" v="5501" actId="1076"/>
          <ac:picMkLst>
            <pc:docMk/>
            <pc:sldMk cId="1301830276" sldId="2147377920"/>
            <ac:picMk id="6" creationId="{25162872-AE41-3922-C429-255C0A04231D}"/>
          </ac:picMkLst>
        </pc:picChg>
        <pc:picChg chg="del">
          <ac:chgData name="M Fakrullah Latif (PD/DIGITAL)" userId="67ee3108-dc55-45e6-8203-c28ab86ede68" providerId="ADAL" clId="{5C308082-F1F2-4547-AFC9-6E6E4C753C0C}" dt="2024-07-14T05:57:52.751" v="5475" actId="478"/>
          <ac:picMkLst>
            <pc:docMk/>
            <pc:sldMk cId="1301830276" sldId="2147377920"/>
            <ac:picMk id="9" creationId="{00000000-0000-0000-0000-000000000000}"/>
          </ac:picMkLst>
        </pc:picChg>
        <pc:picChg chg="del">
          <ac:chgData name="M Fakrullah Latif (PD/DIGITAL)" userId="67ee3108-dc55-45e6-8203-c28ab86ede68" providerId="ADAL" clId="{5C308082-F1F2-4547-AFC9-6E6E4C753C0C}" dt="2024-07-14T05:57:48.177" v="5473" actId="478"/>
          <ac:picMkLst>
            <pc:docMk/>
            <pc:sldMk cId="1301830276" sldId="2147377920"/>
            <ac:picMk id="17" creationId="{00000000-0000-0000-0000-000000000000}"/>
          </ac:picMkLst>
        </pc:picChg>
      </pc:sldChg>
      <pc:sldChg chg="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3108918705" sldId="2147377921"/>
        </pc:sldMkLst>
        <pc:spChg chg="mod">
          <ac:chgData name="M Fakrullah Latif (PD/DIGITAL)" userId="67ee3108-dc55-45e6-8203-c28ab86ede68" providerId="ADAL" clId="{5C308082-F1F2-4547-AFC9-6E6E4C753C0C}" dt="2024-07-14T06:31:15.049" v="6385" actId="14100"/>
          <ac:spMkLst>
            <pc:docMk/>
            <pc:sldMk cId="3108918705" sldId="2147377921"/>
            <ac:spMk id="31" creationId="{E03A551C-B11C-C2EF-391D-FFF66806459F}"/>
          </ac:spMkLst>
        </pc:spChg>
      </pc:sldChg>
      <pc:sldChg chg="addSp 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562382062" sldId="2147377922"/>
        </pc:sldMkLst>
        <pc:spChg chg="add">
          <ac:chgData name="M Fakrullah Latif (PD/DIGITAL)" userId="67ee3108-dc55-45e6-8203-c28ab86ede68" providerId="ADAL" clId="{5C308082-F1F2-4547-AFC9-6E6E4C753C0C}" dt="2024-07-14T06:11:26.244" v="5922"/>
          <ac:spMkLst>
            <pc:docMk/>
            <pc:sldMk cId="562382062" sldId="2147377922"/>
            <ac:spMk id="9" creationId="{8539369F-4DEA-08C1-FEF5-B3CCFA562682}"/>
          </ac:spMkLst>
        </pc:spChg>
        <pc:spChg chg="mod ord">
          <ac:chgData name="M Fakrullah Latif (PD/DIGITAL)" userId="67ee3108-dc55-45e6-8203-c28ab86ede68" providerId="ADAL" clId="{5C308082-F1F2-4547-AFC9-6E6E4C753C0C}" dt="2024-07-14T06:14:59.585" v="5955" actId="1076"/>
          <ac:spMkLst>
            <pc:docMk/>
            <pc:sldMk cId="562382062" sldId="2147377922"/>
            <ac:spMk id="13" creationId="{00000000-0000-0000-0000-000000000000}"/>
          </ac:spMkLst>
        </pc:spChg>
        <pc:spChg chg="add">
          <ac:chgData name="M Fakrullah Latif (PD/DIGITAL)" userId="67ee3108-dc55-45e6-8203-c28ab86ede68" providerId="ADAL" clId="{5C308082-F1F2-4547-AFC9-6E6E4C753C0C}" dt="2024-07-14T06:11:26.244" v="5922"/>
          <ac:spMkLst>
            <pc:docMk/>
            <pc:sldMk cId="562382062" sldId="2147377922"/>
            <ac:spMk id="14" creationId="{65C11827-EB24-6906-4750-0D60FAB3D2A6}"/>
          </ac:spMkLst>
        </pc:spChg>
        <pc:spChg chg="add">
          <ac:chgData name="M Fakrullah Latif (PD/DIGITAL)" userId="67ee3108-dc55-45e6-8203-c28ab86ede68" providerId="ADAL" clId="{5C308082-F1F2-4547-AFC9-6E6E4C753C0C}" dt="2024-07-14T06:11:26.244" v="5922"/>
          <ac:spMkLst>
            <pc:docMk/>
            <pc:sldMk cId="562382062" sldId="2147377922"/>
            <ac:spMk id="17" creationId="{2E1DF145-0D14-A1B2-CA28-99389F3D4B60}"/>
          </ac:spMkLst>
        </pc:spChg>
        <pc:spChg chg="mod">
          <ac:chgData name="M Fakrullah Latif (PD/DIGITAL)" userId="67ee3108-dc55-45e6-8203-c28ab86ede68" providerId="ADAL" clId="{5C308082-F1F2-4547-AFC9-6E6E4C753C0C}" dt="2024-07-14T06:00:41.130" v="5525" actId="20577"/>
          <ac:spMkLst>
            <pc:docMk/>
            <pc:sldMk cId="562382062" sldId="2147377922"/>
            <ac:spMk id="18" creationId="{00000000-0000-0000-0000-000000000000}"/>
          </ac:spMkLst>
        </pc:spChg>
        <pc:spChg chg="add del mod">
          <ac:chgData name="M Fakrullah Latif (PD/DIGITAL)" userId="67ee3108-dc55-45e6-8203-c28ab86ede68" providerId="ADAL" clId="{5C308082-F1F2-4547-AFC9-6E6E4C753C0C}" dt="2024-07-14T06:20:08.089" v="6053" actId="20577"/>
          <ac:spMkLst>
            <pc:docMk/>
            <pc:sldMk cId="562382062" sldId="2147377922"/>
            <ac:spMk id="19" creationId="{00000000-0000-0000-0000-000000000000}"/>
          </ac:spMkLst>
        </pc:spChg>
        <pc:spChg chg="add del">
          <ac:chgData name="M Fakrullah Latif (PD/DIGITAL)" userId="67ee3108-dc55-45e6-8203-c28ab86ede68" providerId="ADAL" clId="{5C308082-F1F2-4547-AFC9-6E6E4C753C0C}" dt="2024-07-14T06:12:08.053" v="5932" actId="478"/>
          <ac:spMkLst>
            <pc:docMk/>
            <pc:sldMk cId="562382062" sldId="2147377922"/>
            <ac:spMk id="20" creationId="{7407A33F-9CC3-83A3-F6FC-38A918D24FF2}"/>
          </ac:spMkLst>
        </pc:spChg>
        <pc:spChg chg="mod">
          <ac:chgData name="M Fakrullah Latif (PD/DIGITAL)" userId="67ee3108-dc55-45e6-8203-c28ab86ede68" providerId="ADAL" clId="{5C308082-F1F2-4547-AFC9-6E6E4C753C0C}" dt="2024-07-14T06:15:11.400" v="5958" actId="14100"/>
          <ac:spMkLst>
            <pc:docMk/>
            <pc:sldMk cId="562382062" sldId="2147377922"/>
            <ac:spMk id="21" creationId="{DF6C9316-7D21-B399-5043-1331CF602FC7}"/>
          </ac:spMkLst>
        </pc:spChg>
        <pc:spChg chg="add del">
          <ac:chgData name="M Fakrullah Latif (PD/DIGITAL)" userId="67ee3108-dc55-45e6-8203-c28ab86ede68" providerId="ADAL" clId="{5C308082-F1F2-4547-AFC9-6E6E4C753C0C}" dt="2024-07-14T06:11:42.912" v="5925" actId="478"/>
          <ac:spMkLst>
            <pc:docMk/>
            <pc:sldMk cId="562382062" sldId="2147377922"/>
            <ac:spMk id="22" creationId="{BE65CEFF-8525-ECD6-5ABD-D3CB0925FF5F}"/>
          </ac:spMkLst>
        </pc:spChg>
        <pc:spChg chg="add del">
          <ac:chgData name="M Fakrullah Latif (PD/DIGITAL)" userId="67ee3108-dc55-45e6-8203-c28ab86ede68" providerId="ADAL" clId="{5C308082-F1F2-4547-AFC9-6E6E4C753C0C}" dt="2024-07-14T06:11:42.912" v="5925" actId="478"/>
          <ac:spMkLst>
            <pc:docMk/>
            <pc:sldMk cId="562382062" sldId="2147377922"/>
            <ac:spMk id="25" creationId="{55E65937-8B2A-5F08-4F8A-D2541D2B9801}"/>
          </ac:spMkLst>
        </pc:spChg>
        <pc:spChg chg="mod">
          <ac:chgData name="M Fakrullah Latif (PD/DIGITAL)" userId="67ee3108-dc55-45e6-8203-c28ab86ede68" providerId="ADAL" clId="{5C308082-F1F2-4547-AFC9-6E6E4C753C0C}" dt="2024-07-14T06:16:59.351" v="5991"/>
          <ac:spMkLst>
            <pc:docMk/>
            <pc:sldMk cId="562382062" sldId="2147377922"/>
            <ac:spMk id="30" creationId="{6A890713-AF15-B462-E038-A04B18C193AD}"/>
          </ac:spMkLst>
        </pc:spChg>
        <pc:spChg chg="mod">
          <ac:chgData name="M Fakrullah Latif (PD/DIGITAL)" userId="67ee3108-dc55-45e6-8203-c28ab86ede68" providerId="ADAL" clId="{5C308082-F1F2-4547-AFC9-6E6E4C753C0C}" dt="2024-07-14T06:31:32.999" v="6391" actId="14100"/>
          <ac:spMkLst>
            <pc:docMk/>
            <pc:sldMk cId="562382062" sldId="2147377922"/>
            <ac:spMk id="31" creationId="{E03A551C-B11C-C2EF-391D-FFF66806459F}"/>
          </ac:spMkLst>
        </pc:spChg>
        <pc:spChg chg="mod">
          <ac:chgData name="M Fakrullah Latif (PD/DIGITAL)" userId="67ee3108-dc55-45e6-8203-c28ab86ede68" providerId="ADAL" clId="{5C308082-F1F2-4547-AFC9-6E6E4C753C0C}" dt="2024-07-14T06:16:59.351" v="5991"/>
          <ac:spMkLst>
            <pc:docMk/>
            <pc:sldMk cId="562382062" sldId="2147377922"/>
            <ac:spMk id="32" creationId="{7D812EA6-5CA0-21B7-22DA-868278E0F7AE}"/>
          </ac:spMkLst>
        </pc:spChg>
        <pc:spChg chg="add mod">
          <ac:chgData name="M Fakrullah Latif (PD/DIGITAL)" userId="67ee3108-dc55-45e6-8203-c28ab86ede68" providerId="ADAL" clId="{5C308082-F1F2-4547-AFC9-6E6E4C753C0C}" dt="2024-07-14T06:20:44.802" v="6056" actId="14100"/>
          <ac:spMkLst>
            <pc:docMk/>
            <pc:sldMk cId="562382062" sldId="2147377922"/>
            <ac:spMk id="33" creationId="{0B7F4D7D-9660-F1DE-BC1E-6617314BA561}"/>
          </ac:spMkLst>
        </pc:spChg>
        <pc:grpChg chg="mod">
          <ac:chgData name="M Fakrullah Latif (PD/DIGITAL)" userId="67ee3108-dc55-45e6-8203-c28ab86ede68" providerId="ADAL" clId="{5C308082-F1F2-4547-AFC9-6E6E4C753C0C}" dt="2024-07-14T06:16:43.301" v="5990" actId="1035"/>
          <ac:grpSpMkLst>
            <pc:docMk/>
            <pc:sldMk cId="562382062" sldId="2147377922"/>
            <ac:grpSpMk id="7" creationId="{00000000-0000-0000-0000-000000000000}"/>
          </ac:grpSpMkLst>
        </pc:grpChg>
        <pc:grpChg chg="add del mod ord">
          <ac:chgData name="M Fakrullah Latif (PD/DIGITAL)" userId="67ee3108-dc55-45e6-8203-c28ab86ede68" providerId="ADAL" clId="{5C308082-F1F2-4547-AFC9-6E6E4C753C0C}" dt="2024-07-14T06:14:35.330" v="5950" actId="1076"/>
          <ac:grpSpMkLst>
            <pc:docMk/>
            <pc:sldMk cId="562382062" sldId="2147377922"/>
            <ac:grpSpMk id="10" creationId="{00000000-0000-0000-0000-000000000000}"/>
          </ac:grpSpMkLst>
        </pc:grpChg>
        <pc:grpChg chg="add mod">
          <ac:chgData name="M Fakrullah Latif (PD/DIGITAL)" userId="67ee3108-dc55-45e6-8203-c28ab86ede68" providerId="ADAL" clId="{5C308082-F1F2-4547-AFC9-6E6E4C753C0C}" dt="2024-07-14T06:17:06.176" v="5993" actId="14100"/>
          <ac:grpSpMkLst>
            <pc:docMk/>
            <pc:sldMk cId="562382062" sldId="2147377922"/>
            <ac:grpSpMk id="29" creationId="{CFF4A9E8-BAC9-9907-292F-D51964DEC82D}"/>
          </ac:grpSpMkLst>
        </pc:grpChg>
        <pc:picChg chg="del">
          <ac:chgData name="M Fakrullah Latif (PD/DIGITAL)" userId="67ee3108-dc55-45e6-8203-c28ab86ede68" providerId="ADAL" clId="{5C308082-F1F2-4547-AFC9-6E6E4C753C0C}" dt="2024-07-14T06:12:12.985" v="5934" actId="478"/>
          <ac:picMkLst>
            <pc:docMk/>
            <pc:sldMk cId="562382062" sldId="2147377922"/>
            <ac:picMk id="6" creationId="{25162872-AE41-3922-C429-255C0A04231D}"/>
          </ac:picMkLst>
        </pc:picChg>
        <pc:picChg chg="add mod">
          <ac:chgData name="M Fakrullah Latif (PD/DIGITAL)" userId="67ee3108-dc55-45e6-8203-c28ab86ede68" providerId="ADAL" clId="{5C308082-F1F2-4547-AFC9-6E6E4C753C0C}" dt="2024-07-14T06:14:26.616" v="5946" actId="1076"/>
          <ac:picMkLst>
            <pc:docMk/>
            <pc:sldMk cId="562382062" sldId="2147377922"/>
            <ac:picMk id="26" creationId="{6829535D-910F-59FA-1905-FAE775C44B72}"/>
          </ac:picMkLst>
        </pc:picChg>
        <pc:picChg chg="add mod">
          <ac:chgData name="M Fakrullah Latif (PD/DIGITAL)" userId="67ee3108-dc55-45e6-8203-c28ab86ede68" providerId="ADAL" clId="{5C308082-F1F2-4547-AFC9-6E6E4C753C0C}" dt="2024-07-14T06:16:08.849" v="5968" actId="1035"/>
          <ac:picMkLst>
            <pc:docMk/>
            <pc:sldMk cId="562382062" sldId="2147377922"/>
            <ac:picMk id="28" creationId="{82216DCE-EF8E-FDCE-7E7E-62174A8A688C}"/>
          </ac:picMkLst>
        </pc:picChg>
        <pc:picChg chg="add">
          <ac:chgData name="M Fakrullah Latif (PD/DIGITAL)" userId="67ee3108-dc55-45e6-8203-c28ab86ede68" providerId="ADAL" clId="{5C308082-F1F2-4547-AFC9-6E6E4C753C0C}" dt="2024-07-14T06:11:26.244" v="5922"/>
          <ac:picMkLst>
            <pc:docMk/>
            <pc:sldMk cId="562382062" sldId="2147377922"/>
            <ac:picMk id="2049" creationId="{B801C16D-EE5D-C3BC-6AFA-4A520D68166F}"/>
          </ac:picMkLst>
        </pc:picChg>
        <pc:picChg chg="add">
          <ac:chgData name="M Fakrullah Latif (PD/DIGITAL)" userId="67ee3108-dc55-45e6-8203-c28ab86ede68" providerId="ADAL" clId="{5C308082-F1F2-4547-AFC9-6E6E4C753C0C}" dt="2024-07-14T06:11:26.244" v="5922"/>
          <ac:picMkLst>
            <pc:docMk/>
            <pc:sldMk cId="562382062" sldId="2147377922"/>
            <ac:picMk id="2050" creationId="{128BA0E2-796D-1C3C-1CC2-92F87FE56B22}"/>
          </ac:picMkLst>
        </pc:picChg>
        <pc:picChg chg="add del">
          <ac:chgData name="M Fakrullah Latif (PD/DIGITAL)" userId="67ee3108-dc55-45e6-8203-c28ab86ede68" providerId="ADAL" clId="{5C308082-F1F2-4547-AFC9-6E6E4C753C0C}" dt="2024-07-14T06:11:45.485" v="5926" actId="478"/>
          <ac:picMkLst>
            <pc:docMk/>
            <pc:sldMk cId="562382062" sldId="2147377922"/>
            <ac:picMk id="2054" creationId="{ECEB55B8-6643-AF79-D23D-EDEAF17339B5}"/>
          </ac:picMkLst>
        </pc:picChg>
        <pc:picChg chg="add del">
          <ac:chgData name="M Fakrullah Latif (PD/DIGITAL)" userId="67ee3108-dc55-45e6-8203-c28ab86ede68" providerId="ADAL" clId="{5C308082-F1F2-4547-AFC9-6E6E4C753C0C}" dt="2024-07-14T06:12:10.209" v="5933" actId="478"/>
          <ac:picMkLst>
            <pc:docMk/>
            <pc:sldMk cId="562382062" sldId="2147377922"/>
            <ac:picMk id="2055" creationId="{CB345752-ED1F-C720-0797-CE4827B5020A}"/>
          </ac:picMkLst>
        </pc:picChg>
      </pc:sldChg>
      <pc:sldChg chg="addSp delSp modSp add mod ord modShow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1696007109" sldId="2147377923"/>
        </pc:sldMkLst>
        <pc:spChg chg="add del mod">
          <ac:chgData name="M Fakrullah Latif (PD/DIGITAL)" userId="67ee3108-dc55-45e6-8203-c28ab86ede68" providerId="ADAL" clId="{5C308082-F1F2-4547-AFC9-6E6E4C753C0C}" dt="2024-07-14T06:09:22.264" v="5884" actId="478"/>
          <ac:spMkLst>
            <pc:docMk/>
            <pc:sldMk cId="1696007109" sldId="2147377923"/>
            <ac:spMk id="9" creationId="{3E515491-DE1E-6EF2-70E8-746324B49682}"/>
          </ac:spMkLst>
        </pc:spChg>
        <pc:spChg chg="del">
          <ac:chgData name="M Fakrullah Latif (PD/DIGITAL)" userId="67ee3108-dc55-45e6-8203-c28ab86ede68" providerId="ADAL" clId="{5C308082-F1F2-4547-AFC9-6E6E4C753C0C}" dt="2024-07-14T06:02:35.524" v="5587" actId="478"/>
          <ac:spMkLst>
            <pc:docMk/>
            <pc:sldMk cId="1696007109" sldId="2147377923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24T01:49:39.730" v="9369" actId="20577"/>
          <ac:spMkLst>
            <pc:docMk/>
            <pc:sldMk cId="1696007109" sldId="2147377923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6:09:38.137" v="5887" actId="5793"/>
          <ac:spMkLst>
            <pc:docMk/>
            <pc:sldMk cId="1696007109" sldId="2147377923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4T06:02:37.207" v="5588" actId="478"/>
          <ac:spMkLst>
            <pc:docMk/>
            <pc:sldMk cId="1696007109" sldId="2147377923"/>
            <ac:spMk id="21" creationId="{DF6C9316-7D21-B399-5043-1331CF602FC7}"/>
          </ac:spMkLst>
        </pc:spChg>
        <pc:spChg chg="mod">
          <ac:chgData name="M Fakrullah Latif (PD/DIGITAL)" userId="67ee3108-dc55-45e6-8203-c28ab86ede68" providerId="ADAL" clId="{5C308082-F1F2-4547-AFC9-6E6E4C753C0C}" dt="2024-07-14T06:31:24.349" v="6387" actId="14100"/>
          <ac:spMkLst>
            <pc:docMk/>
            <pc:sldMk cId="1696007109" sldId="2147377923"/>
            <ac:spMk id="31" creationId="{E03A551C-B11C-C2EF-391D-FFF66806459F}"/>
          </ac:spMkLst>
        </pc:spChg>
        <pc:grpChg chg="mod">
          <ac:chgData name="M Fakrullah Latif (PD/DIGITAL)" userId="67ee3108-dc55-45e6-8203-c28ab86ede68" providerId="ADAL" clId="{5C308082-F1F2-4547-AFC9-6E6E4C753C0C}" dt="2024-07-14T06:04:06.706" v="5608" actId="1076"/>
          <ac:grpSpMkLst>
            <pc:docMk/>
            <pc:sldMk cId="1696007109" sldId="2147377923"/>
            <ac:grpSpMk id="7" creationId="{00000000-0000-0000-0000-000000000000}"/>
          </ac:grpSpMkLst>
        </pc:grpChg>
        <pc:grpChg chg="del">
          <ac:chgData name="M Fakrullah Latif (PD/DIGITAL)" userId="67ee3108-dc55-45e6-8203-c28ab86ede68" providerId="ADAL" clId="{5C308082-F1F2-4547-AFC9-6E6E4C753C0C}" dt="2024-07-14T06:02:34.021" v="5586" actId="478"/>
          <ac:grpSpMkLst>
            <pc:docMk/>
            <pc:sldMk cId="1696007109" sldId="2147377923"/>
            <ac:grpSpMk id="10" creationId="{00000000-0000-0000-0000-000000000000}"/>
          </ac:grpSpMkLst>
        </pc:grpChg>
        <pc:grpChg chg="mod">
          <ac:chgData name="M Fakrullah Latif (PD/DIGITAL)" userId="67ee3108-dc55-45e6-8203-c28ab86ede68" providerId="ADAL" clId="{5C308082-F1F2-4547-AFC9-6E6E4C753C0C}" dt="2024-07-14T06:04:11.568" v="5609" actId="1076"/>
          <ac:grpSpMkLst>
            <pc:docMk/>
            <pc:sldMk cId="1696007109" sldId="2147377923"/>
            <ac:grpSpMk id="15" creationId="{00000000-0000-0000-0000-000000000000}"/>
          </ac:grpSpMkLst>
        </pc:grpChg>
        <pc:picChg chg="del">
          <ac:chgData name="M Fakrullah Latif (PD/DIGITAL)" userId="67ee3108-dc55-45e6-8203-c28ab86ede68" providerId="ADAL" clId="{5C308082-F1F2-4547-AFC9-6E6E4C753C0C}" dt="2024-07-14T06:02:32.611" v="5585" actId="478"/>
          <ac:picMkLst>
            <pc:docMk/>
            <pc:sldMk cId="1696007109" sldId="2147377923"/>
            <ac:picMk id="6" creationId="{25162872-AE41-3922-C429-255C0A04231D}"/>
          </ac:picMkLst>
        </pc:picChg>
      </pc:sldChg>
      <pc:sldChg chg="addSp 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2169933267" sldId="2147377924"/>
        </pc:sldMkLst>
        <pc:spChg chg="mod">
          <ac:chgData name="M Fakrullah Latif (PD/DIGITAL)" userId="67ee3108-dc55-45e6-8203-c28ab86ede68" providerId="ADAL" clId="{5C308082-F1F2-4547-AFC9-6E6E4C753C0C}" dt="2024-07-14T06:22:04.053" v="6188"/>
          <ac:spMkLst>
            <pc:docMk/>
            <pc:sldMk cId="2169933267" sldId="2147377924"/>
            <ac:spMk id="9" creationId="{67E98666-6EA0-48E4-CAA3-48A965673AD2}"/>
          </ac:spMkLst>
        </pc:spChg>
        <pc:spChg chg="mod ord">
          <ac:chgData name="M Fakrullah Latif (PD/DIGITAL)" userId="67ee3108-dc55-45e6-8203-c28ab86ede68" providerId="ADAL" clId="{5C308082-F1F2-4547-AFC9-6E6E4C753C0C}" dt="2024-07-14T06:22:35.296" v="6197" actId="14100"/>
          <ac:spMkLst>
            <pc:docMk/>
            <pc:sldMk cId="2169933267" sldId="2147377924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6:22:04.053" v="6188"/>
          <ac:spMkLst>
            <pc:docMk/>
            <pc:sldMk cId="2169933267" sldId="2147377924"/>
            <ac:spMk id="14" creationId="{C1004223-0ED2-0632-7DCF-A1F706CCA595}"/>
          </ac:spMkLst>
        </pc:spChg>
        <pc:spChg chg="add mod">
          <ac:chgData name="M Fakrullah Latif (PD/DIGITAL)" userId="67ee3108-dc55-45e6-8203-c28ab86ede68" providerId="ADAL" clId="{5C308082-F1F2-4547-AFC9-6E6E4C753C0C}" dt="2024-07-14T06:24:51.645" v="6303" actId="14100"/>
          <ac:spMkLst>
            <pc:docMk/>
            <pc:sldMk cId="2169933267" sldId="2147377924"/>
            <ac:spMk id="17" creationId="{BFD2C90C-0B90-E302-5637-5790D23E3FE9}"/>
          </ac:spMkLst>
        </pc:spChg>
        <pc:spChg chg="mod">
          <ac:chgData name="M Fakrullah Latif (PD/DIGITAL)" userId="67ee3108-dc55-45e6-8203-c28ab86ede68" providerId="ADAL" clId="{5C308082-F1F2-4547-AFC9-6E6E4C753C0C}" dt="2024-07-14T06:25:29.920" v="6305" actId="11"/>
          <ac:spMkLst>
            <pc:docMk/>
            <pc:sldMk cId="2169933267" sldId="2147377924"/>
            <ac:spMk id="19" creationId="{00000000-0000-0000-0000-000000000000}"/>
          </ac:spMkLst>
        </pc:spChg>
        <pc:spChg chg="add mod">
          <ac:chgData name="M Fakrullah Latif (PD/DIGITAL)" userId="67ee3108-dc55-45e6-8203-c28ab86ede68" providerId="ADAL" clId="{5C308082-F1F2-4547-AFC9-6E6E4C753C0C}" dt="2024-07-14T06:26:26.835" v="6317" actId="1076"/>
          <ac:spMkLst>
            <pc:docMk/>
            <pc:sldMk cId="2169933267" sldId="2147377924"/>
            <ac:spMk id="20" creationId="{8C65B1A2-9510-2376-A83E-8ACF267F29DE}"/>
          </ac:spMkLst>
        </pc:spChg>
        <pc:spChg chg="mod">
          <ac:chgData name="M Fakrullah Latif (PD/DIGITAL)" userId="67ee3108-dc55-45e6-8203-c28ab86ede68" providerId="ADAL" clId="{5C308082-F1F2-4547-AFC9-6E6E4C753C0C}" dt="2024-07-14T06:22:50.618" v="6199" actId="14100"/>
          <ac:spMkLst>
            <pc:docMk/>
            <pc:sldMk cId="2169933267" sldId="2147377924"/>
            <ac:spMk id="21" creationId="{DF6C9316-7D21-B399-5043-1331CF602FC7}"/>
          </ac:spMkLst>
        </pc:spChg>
        <pc:spChg chg="mod">
          <ac:chgData name="M Fakrullah Latif (PD/DIGITAL)" userId="67ee3108-dc55-45e6-8203-c28ab86ede68" providerId="ADAL" clId="{5C308082-F1F2-4547-AFC9-6E6E4C753C0C}" dt="2024-07-14T06:31:40.274" v="6394" actId="14100"/>
          <ac:spMkLst>
            <pc:docMk/>
            <pc:sldMk cId="2169933267" sldId="2147377924"/>
            <ac:spMk id="31" creationId="{E03A551C-B11C-C2EF-391D-FFF66806459F}"/>
          </ac:spMkLst>
        </pc:spChg>
        <pc:spChg chg="mod">
          <ac:chgData name="M Fakrullah Latif (PD/DIGITAL)" userId="67ee3108-dc55-45e6-8203-c28ab86ede68" providerId="ADAL" clId="{5C308082-F1F2-4547-AFC9-6E6E4C753C0C}" dt="2024-07-14T06:24:48.690" v="6302" actId="14100"/>
          <ac:spMkLst>
            <pc:docMk/>
            <pc:sldMk cId="2169933267" sldId="2147377924"/>
            <ac:spMk id="33" creationId="{0B7F4D7D-9660-F1DE-BC1E-6617314BA561}"/>
          </ac:spMkLst>
        </pc:spChg>
        <pc:grpChg chg="add mod">
          <ac:chgData name="M Fakrullah Latif (PD/DIGITAL)" userId="67ee3108-dc55-45e6-8203-c28ab86ede68" providerId="ADAL" clId="{5C308082-F1F2-4547-AFC9-6E6E4C753C0C}" dt="2024-07-14T06:24:08.132" v="6293" actId="14100"/>
          <ac:grpSpMkLst>
            <pc:docMk/>
            <pc:sldMk cId="2169933267" sldId="2147377924"/>
            <ac:grpSpMk id="6" creationId="{0D7FA4F8-39D4-38E0-5B77-C4B0F694B581}"/>
          </ac:grpSpMkLst>
        </pc:grpChg>
        <pc:grpChg chg="mod">
          <ac:chgData name="M Fakrullah Latif (PD/DIGITAL)" userId="67ee3108-dc55-45e6-8203-c28ab86ede68" providerId="ADAL" clId="{5C308082-F1F2-4547-AFC9-6E6E4C753C0C}" dt="2024-07-14T06:22:57.079" v="6200" actId="14100"/>
          <ac:grpSpMkLst>
            <pc:docMk/>
            <pc:sldMk cId="2169933267" sldId="2147377924"/>
            <ac:grpSpMk id="29" creationId="{CFF4A9E8-BAC9-9907-292F-D51964DEC82D}"/>
          </ac:grpSpMkLst>
        </pc:grpChg>
        <pc:picChg chg="del">
          <ac:chgData name="M Fakrullah Latif (PD/DIGITAL)" userId="67ee3108-dc55-45e6-8203-c28ab86ede68" providerId="ADAL" clId="{5C308082-F1F2-4547-AFC9-6E6E4C753C0C}" dt="2024-07-14T06:21:58.814" v="6186" actId="478"/>
          <ac:picMkLst>
            <pc:docMk/>
            <pc:sldMk cId="2169933267" sldId="2147377924"/>
            <ac:picMk id="26" creationId="{6829535D-910F-59FA-1905-FAE775C44B72}"/>
          </ac:picMkLst>
        </pc:picChg>
        <pc:picChg chg="mod">
          <ac:chgData name="M Fakrullah Latif (PD/DIGITAL)" userId="67ee3108-dc55-45e6-8203-c28ab86ede68" providerId="ADAL" clId="{5C308082-F1F2-4547-AFC9-6E6E4C753C0C}" dt="2024-07-14T06:22:19.733" v="6193" actId="1076"/>
          <ac:picMkLst>
            <pc:docMk/>
            <pc:sldMk cId="2169933267" sldId="2147377924"/>
            <ac:picMk id="28" creationId="{82216DCE-EF8E-FDCE-7E7E-62174A8A688C}"/>
          </ac:picMkLst>
        </pc:picChg>
      </pc:sldChg>
      <pc:sldChg chg="addSp 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2709919101" sldId="2147377925"/>
        </pc:sldMkLst>
        <pc:spChg chg="add del">
          <ac:chgData name="M Fakrullah Latif (PD/DIGITAL)" userId="67ee3108-dc55-45e6-8203-c28ab86ede68" providerId="ADAL" clId="{5C308082-F1F2-4547-AFC9-6E6E4C753C0C}" dt="2024-07-14T06:31:45.429" v="6396" actId="478"/>
          <ac:spMkLst>
            <pc:docMk/>
            <pc:sldMk cId="2709919101" sldId="2147377925"/>
            <ac:spMk id="5" creationId="{BE7827E7-3F61-DB35-2066-68A8D8C6B3D9}"/>
          </ac:spMkLst>
        </pc:spChg>
        <pc:spChg chg="add del mod">
          <ac:chgData name="M Fakrullah Latif (PD/DIGITAL)" userId="67ee3108-dc55-45e6-8203-c28ab86ede68" providerId="ADAL" clId="{5C308082-F1F2-4547-AFC9-6E6E4C753C0C}" dt="2024-07-14T06:31:45.429" v="6396" actId="478"/>
          <ac:spMkLst>
            <pc:docMk/>
            <pc:sldMk cId="2709919101" sldId="2147377925"/>
            <ac:spMk id="13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4T06:28:46.639" v="6339" actId="478"/>
          <ac:spMkLst>
            <pc:docMk/>
            <pc:sldMk cId="2709919101" sldId="2147377925"/>
            <ac:spMk id="17" creationId="{BFD2C90C-0B90-E302-5637-5790D23E3FE9}"/>
          </ac:spMkLst>
        </pc:spChg>
        <pc:spChg chg="add del">
          <ac:chgData name="M Fakrullah Latif (PD/DIGITAL)" userId="67ee3108-dc55-45e6-8203-c28ab86ede68" providerId="ADAL" clId="{5C308082-F1F2-4547-AFC9-6E6E4C753C0C}" dt="2024-07-14T06:31:45.429" v="6396" actId="478"/>
          <ac:spMkLst>
            <pc:docMk/>
            <pc:sldMk cId="2709919101" sldId="2147377925"/>
            <ac:spMk id="18" creationId="{00000000-0000-0000-0000-000000000000}"/>
          </ac:spMkLst>
        </pc:spChg>
        <pc:spChg chg="add del mod">
          <ac:chgData name="M Fakrullah Latif (PD/DIGITAL)" userId="67ee3108-dc55-45e6-8203-c28ab86ede68" providerId="ADAL" clId="{5C308082-F1F2-4547-AFC9-6E6E4C753C0C}" dt="2024-07-14T06:48:08.383" v="6468" actId="20577"/>
          <ac:spMkLst>
            <pc:docMk/>
            <pc:sldMk cId="2709919101" sldId="2147377925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4T06:28:56.084" v="6342" actId="478"/>
          <ac:spMkLst>
            <pc:docMk/>
            <pc:sldMk cId="2709919101" sldId="2147377925"/>
            <ac:spMk id="20" creationId="{8C65B1A2-9510-2376-A83E-8ACF267F29DE}"/>
          </ac:spMkLst>
        </pc:spChg>
        <pc:spChg chg="add del mod">
          <ac:chgData name="M Fakrullah Latif (PD/DIGITAL)" userId="67ee3108-dc55-45e6-8203-c28ab86ede68" providerId="ADAL" clId="{5C308082-F1F2-4547-AFC9-6E6E4C753C0C}" dt="2024-07-14T06:31:45.429" v="6396" actId="478"/>
          <ac:spMkLst>
            <pc:docMk/>
            <pc:sldMk cId="2709919101" sldId="2147377925"/>
            <ac:spMk id="21" creationId="{DF6C9316-7D21-B399-5043-1331CF602FC7}"/>
          </ac:spMkLst>
        </pc:spChg>
        <pc:spChg chg="add del">
          <ac:chgData name="M Fakrullah Latif (PD/DIGITAL)" userId="67ee3108-dc55-45e6-8203-c28ab86ede68" providerId="ADAL" clId="{5C308082-F1F2-4547-AFC9-6E6E4C753C0C}" dt="2024-07-14T06:31:45.429" v="6396" actId="478"/>
          <ac:spMkLst>
            <pc:docMk/>
            <pc:sldMk cId="2709919101" sldId="2147377925"/>
            <ac:spMk id="22" creationId="{BE65CEFF-8525-ECD6-5ABD-D3CB0925FF5F}"/>
          </ac:spMkLst>
        </pc:spChg>
        <pc:spChg chg="add del">
          <ac:chgData name="M Fakrullah Latif (PD/DIGITAL)" userId="67ee3108-dc55-45e6-8203-c28ab86ede68" providerId="ADAL" clId="{5C308082-F1F2-4547-AFC9-6E6E4C753C0C}" dt="2024-07-14T06:31:45.429" v="6396" actId="478"/>
          <ac:spMkLst>
            <pc:docMk/>
            <pc:sldMk cId="2709919101" sldId="2147377925"/>
            <ac:spMk id="25" creationId="{55E65937-8B2A-5F08-4F8A-D2541D2B9801}"/>
          </ac:spMkLst>
        </pc:spChg>
        <pc:spChg chg="add del mod">
          <ac:chgData name="M Fakrullah Latif (PD/DIGITAL)" userId="67ee3108-dc55-45e6-8203-c28ab86ede68" providerId="ADAL" clId="{5C308082-F1F2-4547-AFC9-6E6E4C753C0C}" dt="2024-07-14T06:31:50.323" v="6399" actId="14100"/>
          <ac:spMkLst>
            <pc:docMk/>
            <pc:sldMk cId="2709919101" sldId="2147377925"/>
            <ac:spMk id="31" creationId="{E03A551C-B11C-C2EF-391D-FFF66806459F}"/>
          </ac:spMkLst>
        </pc:spChg>
        <pc:spChg chg="del">
          <ac:chgData name="M Fakrullah Latif (PD/DIGITAL)" userId="67ee3108-dc55-45e6-8203-c28ab86ede68" providerId="ADAL" clId="{5C308082-F1F2-4547-AFC9-6E6E4C753C0C}" dt="2024-07-14T06:29:04.142" v="6346" actId="478"/>
          <ac:spMkLst>
            <pc:docMk/>
            <pc:sldMk cId="2709919101" sldId="2147377925"/>
            <ac:spMk id="33" creationId="{0B7F4D7D-9660-F1DE-BC1E-6617314BA561}"/>
          </ac:spMkLst>
        </pc:spChg>
        <pc:grpChg chg="add del">
          <ac:chgData name="M Fakrullah Latif (PD/DIGITAL)" userId="67ee3108-dc55-45e6-8203-c28ab86ede68" providerId="ADAL" clId="{5C308082-F1F2-4547-AFC9-6E6E4C753C0C}" dt="2024-07-14T06:31:45.429" v="6396" actId="478"/>
          <ac:grpSpMkLst>
            <pc:docMk/>
            <pc:sldMk cId="2709919101" sldId="2147377925"/>
            <ac:grpSpMk id="3" creationId="{00000000-0000-0000-0000-000000000000}"/>
          </ac:grpSpMkLst>
        </pc:grpChg>
        <pc:grpChg chg="del">
          <ac:chgData name="M Fakrullah Latif (PD/DIGITAL)" userId="67ee3108-dc55-45e6-8203-c28ab86ede68" providerId="ADAL" clId="{5C308082-F1F2-4547-AFC9-6E6E4C753C0C}" dt="2024-07-14T06:28:44.844" v="6338" actId="478"/>
          <ac:grpSpMkLst>
            <pc:docMk/>
            <pc:sldMk cId="2709919101" sldId="2147377925"/>
            <ac:grpSpMk id="6" creationId="{0D7FA4F8-39D4-38E0-5B77-C4B0F694B581}"/>
          </ac:grpSpMkLst>
        </pc:grpChg>
        <pc:grpChg chg="add del">
          <ac:chgData name="M Fakrullah Latif (PD/DIGITAL)" userId="67ee3108-dc55-45e6-8203-c28ab86ede68" providerId="ADAL" clId="{5C308082-F1F2-4547-AFC9-6E6E4C753C0C}" dt="2024-07-14T06:31:45.429" v="6396" actId="478"/>
          <ac:grpSpMkLst>
            <pc:docMk/>
            <pc:sldMk cId="2709919101" sldId="2147377925"/>
            <ac:grpSpMk id="7" creationId="{00000000-0000-0000-0000-000000000000}"/>
          </ac:grpSpMkLst>
        </pc:grpChg>
        <pc:grpChg chg="del">
          <ac:chgData name="M Fakrullah Latif (PD/DIGITAL)" userId="67ee3108-dc55-45e6-8203-c28ab86ede68" providerId="ADAL" clId="{5C308082-F1F2-4547-AFC9-6E6E4C753C0C}" dt="2024-07-14T06:28:42.720" v="6337" actId="478"/>
          <ac:grpSpMkLst>
            <pc:docMk/>
            <pc:sldMk cId="2709919101" sldId="2147377925"/>
            <ac:grpSpMk id="10" creationId="{00000000-0000-0000-0000-000000000000}"/>
          </ac:grpSpMkLst>
        </pc:grpChg>
        <pc:grpChg chg="add del mod">
          <ac:chgData name="M Fakrullah Latif (PD/DIGITAL)" userId="67ee3108-dc55-45e6-8203-c28ab86ede68" providerId="ADAL" clId="{5C308082-F1F2-4547-AFC9-6E6E4C753C0C}" dt="2024-07-14T06:31:45.429" v="6396" actId="478"/>
          <ac:grpSpMkLst>
            <pc:docMk/>
            <pc:sldMk cId="2709919101" sldId="2147377925"/>
            <ac:grpSpMk id="15" creationId="{00000000-0000-0000-0000-000000000000}"/>
          </ac:grpSpMkLst>
        </pc:grpChg>
        <pc:grpChg chg="del">
          <ac:chgData name="M Fakrullah Latif (PD/DIGITAL)" userId="67ee3108-dc55-45e6-8203-c28ab86ede68" providerId="ADAL" clId="{5C308082-F1F2-4547-AFC9-6E6E4C753C0C}" dt="2024-07-14T06:28:48.134" v="6340" actId="478"/>
          <ac:grpSpMkLst>
            <pc:docMk/>
            <pc:sldMk cId="2709919101" sldId="2147377925"/>
            <ac:grpSpMk id="29" creationId="{CFF4A9E8-BAC9-9907-292F-D51964DEC82D}"/>
          </ac:grpSpMkLst>
        </pc:grpChg>
        <pc:picChg chg="add del">
          <ac:chgData name="M Fakrullah Latif (PD/DIGITAL)" userId="67ee3108-dc55-45e6-8203-c28ab86ede68" providerId="ADAL" clId="{5C308082-F1F2-4547-AFC9-6E6E4C753C0C}" dt="2024-07-14T06:31:45.429" v="6396" actId="478"/>
          <ac:picMkLst>
            <pc:docMk/>
            <pc:sldMk cId="2709919101" sldId="2147377925"/>
            <ac:picMk id="2" creationId="{00000000-0000-0000-0000-000000000000}"/>
          </ac:picMkLst>
        </pc:picChg>
        <pc:picChg chg="add del">
          <ac:chgData name="M Fakrullah Latif (PD/DIGITAL)" userId="67ee3108-dc55-45e6-8203-c28ab86ede68" providerId="ADAL" clId="{5C308082-F1F2-4547-AFC9-6E6E4C753C0C}" dt="2024-07-14T06:31:45.429" v="6396" actId="478"/>
          <ac:picMkLst>
            <pc:docMk/>
            <pc:sldMk cId="2709919101" sldId="2147377925"/>
            <ac:picMk id="23" creationId="{9458BBE1-925E-D4B0-085D-E6C26B4561DE}"/>
          </ac:picMkLst>
        </pc:picChg>
        <pc:picChg chg="add del">
          <ac:chgData name="M Fakrullah Latif (PD/DIGITAL)" userId="67ee3108-dc55-45e6-8203-c28ab86ede68" providerId="ADAL" clId="{5C308082-F1F2-4547-AFC9-6E6E4C753C0C}" dt="2024-07-14T06:31:45.429" v="6396" actId="478"/>
          <ac:picMkLst>
            <pc:docMk/>
            <pc:sldMk cId="2709919101" sldId="2147377925"/>
            <ac:picMk id="24" creationId="{C6AFFF3E-CF99-19B3-50E7-86F4AF75879B}"/>
          </ac:picMkLst>
        </pc:picChg>
        <pc:picChg chg="add del mod ord">
          <ac:chgData name="M Fakrullah Latif (PD/DIGITAL)" userId="67ee3108-dc55-45e6-8203-c28ab86ede68" providerId="ADAL" clId="{5C308082-F1F2-4547-AFC9-6E6E4C753C0C}" dt="2024-07-14T06:31:45.429" v="6396" actId="478"/>
          <ac:picMkLst>
            <pc:docMk/>
            <pc:sldMk cId="2709919101" sldId="2147377925"/>
            <ac:picMk id="26" creationId="{0AC46180-5782-90C9-3540-E06E009209A1}"/>
          </ac:picMkLst>
        </pc:picChg>
        <pc:picChg chg="del">
          <ac:chgData name="M Fakrullah Latif (PD/DIGITAL)" userId="67ee3108-dc55-45e6-8203-c28ab86ede68" providerId="ADAL" clId="{5C308082-F1F2-4547-AFC9-6E6E4C753C0C}" dt="2024-07-14T06:28:31.950" v="6332" actId="478"/>
          <ac:picMkLst>
            <pc:docMk/>
            <pc:sldMk cId="2709919101" sldId="2147377925"/>
            <ac:picMk id="28" creationId="{82216DCE-EF8E-FDCE-7E7E-62174A8A688C}"/>
          </ac:picMkLst>
        </pc:picChg>
      </pc:sldChg>
      <pc:sldChg chg="addSp 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1751862597" sldId="2147377926"/>
        </pc:sldMkLst>
        <pc:spChg chg="mod">
          <ac:chgData name="M Fakrullah Latif (PD/DIGITAL)" userId="67ee3108-dc55-45e6-8203-c28ab86ede68" providerId="ADAL" clId="{5C308082-F1F2-4547-AFC9-6E6E4C753C0C}" dt="2024-07-14T06:44:41.606" v="6427" actId="14100"/>
          <ac:spMkLst>
            <pc:docMk/>
            <pc:sldMk cId="1751862597" sldId="2147377926"/>
            <ac:spMk id="19" creationId="{00000000-0000-0000-0000-000000000000}"/>
          </ac:spMkLst>
        </pc:spChg>
        <pc:picChg chg="add del mod">
          <ac:chgData name="M Fakrullah Latif (PD/DIGITAL)" userId="67ee3108-dc55-45e6-8203-c28ab86ede68" providerId="ADAL" clId="{5C308082-F1F2-4547-AFC9-6E6E4C753C0C}" dt="2024-07-14T06:32:49.653" v="6406" actId="478"/>
          <ac:picMkLst>
            <pc:docMk/>
            <pc:sldMk cId="1751862597" sldId="2147377926"/>
            <ac:picMk id="6" creationId="{751BC08D-BB88-DCF5-846B-507B3D56BCD7}"/>
          </ac:picMkLst>
        </pc:picChg>
        <pc:picChg chg="add mod">
          <ac:chgData name="M Fakrullah Latif (PD/DIGITAL)" userId="67ee3108-dc55-45e6-8203-c28ab86ede68" providerId="ADAL" clId="{5C308082-F1F2-4547-AFC9-6E6E4C753C0C}" dt="2024-07-14T06:37:54.534" v="6411" actId="1076"/>
          <ac:picMkLst>
            <pc:docMk/>
            <pc:sldMk cId="1751862597" sldId="2147377926"/>
            <ac:picMk id="10" creationId="{EA398B3A-065A-FF15-CF30-ECAFBD6E0B5F}"/>
          </ac:picMkLst>
        </pc:picChg>
        <pc:picChg chg="del">
          <ac:chgData name="M Fakrullah Latif (PD/DIGITAL)" userId="67ee3108-dc55-45e6-8203-c28ab86ede68" providerId="ADAL" clId="{5C308082-F1F2-4547-AFC9-6E6E4C753C0C}" dt="2024-07-14T06:32:37.549" v="6402" actId="478"/>
          <ac:picMkLst>
            <pc:docMk/>
            <pc:sldMk cId="1751862597" sldId="2147377926"/>
            <ac:picMk id="26" creationId="{0AC46180-5782-90C9-3540-E06E009209A1}"/>
          </ac:picMkLst>
        </pc:picChg>
      </pc:sldChg>
      <pc:sldChg chg="addSp delSp modSp add mod ord">
        <pc:chgData name="M Fakrullah Latif (PD/DIGITAL)" userId="67ee3108-dc55-45e6-8203-c28ab86ede68" providerId="ADAL" clId="{5C308082-F1F2-4547-AFC9-6E6E4C753C0C}" dt="2024-07-31T07:04:09.809" v="11120" actId="1076"/>
        <pc:sldMkLst>
          <pc:docMk/>
          <pc:sldMk cId="4003451290" sldId="2147377927"/>
        </pc:sldMkLst>
        <pc:spChg chg="mod">
          <ac:chgData name="M Fakrullah Latif (PD/DIGITAL)" userId="67ee3108-dc55-45e6-8203-c28ab86ede68" providerId="ADAL" clId="{5C308082-F1F2-4547-AFC9-6E6E4C753C0C}" dt="2024-07-14T06:47:11.479" v="6462" actId="1076"/>
          <ac:spMkLst>
            <pc:docMk/>
            <pc:sldMk cId="4003451290" sldId="2147377927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6:46:14.430" v="6452" actId="20577"/>
          <ac:spMkLst>
            <pc:docMk/>
            <pc:sldMk cId="4003451290" sldId="2147377927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6:47:27.562" v="6467" actId="14100"/>
          <ac:spMkLst>
            <pc:docMk/>
            <pc:sldMk cId="4003451290" sldId="2147377927"/>
            <ac:spMk id="21" creationId="{DF6C9316-7D21-B399-5043-1331CF602FC7}"/>
          </ac:spMkLst>
        </pc:spChg>
        <pc:grpChg chg="mod">
          <ac:chgData name="M Fakrullah Latif (PD/DIGITAL)" userId="67ee3108-dc55-45e6-8203-c28ab86ede68" providerId="ADAL" clId="{5C308082-F1F2-4547-AFC9-6E6E4C753C0C}" dt="2024-07-31T07:04:09.809" v="11120" actId="1076"/>
          <ac:grpSpMkLst>
            <pc:docMk/>
            <pc:sldMk cId="4003451290" sldId="2147377927"/>
            <ac:grpSpMk id="15" creationId="{00000000-0000-0000-0000-000000000000}"/>
          </ac:grpSpMkLst>
        </pc:grpChg>
        <pc:picChg chg="add mod">
          <ac:chgData name="M Fakrullah Latif (PD/DIGITAL)" userId="67ee3108-dc55-45e6-8203-c28ab86ede68" providerId="ADAL" clId="{5C308082-F1F2-4547-AFC9-6E6E4C753C0C}" dt="2024-07-31T07:04:08.346" v="11119" actId="1035"/>
          <ac:picMkLst>
            <pc:docMk/>
            <pc:sldMk cId="4003451290" sldId="2147377927"/>
            <ac:picMk id="6" creationId="{CE05BB36-2DC0-D9AA-4826-A977EA0005C8}"/>
          </ac:picMkLst>
        </pc:picChg>
        <pc:picChg chg="add mod">
          <ac:chgData name="M Fakrullah Latif (PD/DIGITAL)" userId="67ee3108-dc55-45e6-8203-c28ab86ede68" providerId="ADAL" clId="{5C308082-F1F2-4547-AFC9-6E6E4C753C0C}" dt="2024-07-14T06:47:06.099" v="6461" actId="14100"/>
          <ac:picMkLst>
            <pc:docMk/>
            <pc:sldMk cId="4003451290" sldId="2147377927"/>
            <ac:picMk id="9" creationId="{DEBAEFD8-A394-88D1-93F6-BECA027ABF2A}"/>
          </ac:picMkLst>
        </pc:picChg>
        <pc:picChg chg="del">
          <ac:chgData name="M Fakrullah Latif (PD/DIGITAL)" userId="67ee3108-dc55-45e6-8203-c28ab86ede68" providerId="ADAL" clId="{5C308082-F1F2-4547-AFC9-6E6E4C753C0C}" dt="2024-07-14T06:46:35.880" v="6454" actId="478"/>
          <ac:picMkLst>
            <pc:docMk/>
            <pc:sldMk cId="4003451290" sldId="2147377927"/>
            <ac:picMk id="10" creationId="{EA398B3A-065A-FF15-CF30-ECAFBD6E0B5F}"/>
          </ac:picMkLst>
        </pc:picChg>
      </pc:sldChg>
      <pc:sldChg chg="addSp 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1744235282" sldId="2147377928"/>
        </pc:sldMkLst>
        <pc:spChg chg="mod">
          <ac:chgData name="M Fakrullah Latif (PD/DIGITAL)" userId="67ee3108-dc55-45e6-8203-c28ab86ede68" providerId="ADAL" clId="{5C308082-F1F2-4547-AFC9-6E6E4C753C0C}" dt="2024-07-14T06:49:47.718" v="6485" actId="20577"/>
          <ac:spMkLst>
            <pc:docMk/>
            <pc:sldMk cId="1744235282" sldId="2147377928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6:53:19.531" v="6631" actId="20577"/>
          <ac:spMkLst>
            <pc:docMk/>
            <pc:sldMk cId="1744235282" sldId="2147377928"/>
            <ac:spMk id="19" creationId="{00000000-0000-0000-0000-000000000000}"/>
          </ac:spMkLst>
        </pc:spChg>
        <pc:spChg chg="ord">
          <ac:chgData name="M Fakrullah Latif (PD/DIGITAL)" userId="67ee3108-dc55-45e6-8203-c28ab86ede68" providerId="ADAL" clId="{5C308082-F1F2-4547-AFC9-6E6E4C753C0C}" dt="2024-07-14T06:51:55.407" v="6509" actId="166"/>
          <ac:spMkLst>
            <pc:docMk/>
            <pc:sldMk cId="1744235282" sldId="2147377928"/>
            <ac:spMk id="33" creationId="{0B7F4D7D-9660-F1DE-BC1E-6617314BA561}"/>
          </ac:spMkLst>
        </pc:spChg>
        <pc:grpChg chg="mod">
          <ac:chgData name="M Fakrullah Latif (PD/DIGITAL)" userId="67ee3108-dc55-45e6-8203-c28ab86ede68" providerId="ADAL" clId="{5C308082-F1F2-4547-AFC9-6E6E4C753C0C}" dt="2024-07-14T06:52:48.876" v="6511" actId="14100"/>
          <ac:grpSpMkLst>
            <pc:docMk/>
            <pc:sldMk cId="1744235282" sldId="2147377928"/>
            <ac:grpSpMk id="29" creationId="{CFF4A9E8-BAC9-9907-292F-D51964DEC82D}"/>
          </ac:grpSpMkLst>
        </pc:grpChg>
        <pc:picChg chg="add mod ord">
          <ac:chgData name="M Fakrullah Latif (PD/DIGITAL)" userId="67ee3108-dc55-45e6-8203-c28ab86ede68" providerId="ADAL" clId="{5C308082-F1F2-4547-AFC9-6E6E4C753C0C}" dt="2024-07-14T06:51:58.195" v="6510" actId="167"/>
          <ac:picMkLst>
            <pc:docMk/>
            <pc:sldMk cId="1744235282" sldId="2147377928"/>
            <ac:picMk id="9" creationId="{AE24F537-8810-1716-224B-C2EB4634967A}"/>
          </ac:picMkLst>
        </pc:picChg>
        <pc:picChg chg="del">
          <ac:chgData name="M Fakrullah Latif (PD/DIGITAL)" userId="67ee3108-dc55-45e6-8203-c28ab86ede68" providerId="ADAL" clId="{5C308082-F1F2-4547-AFC9-6E6E4C753C0C}" dt="2024-07-14T06:51:38.918" v="6505" actId="478"/>
          <ac:picMkLst>
            <pc:docMk/>
            <pc:sldMk cId="1744235282" sldId="2147377928"/>
            <ac:picMk id="28" creationId="{82216DCE-EF8E-FDCE-7E7E-62174A8A688C}"/>
          </ac:picMkLst>
        </pc:picChg>
      </pc:sldChg>
      <pc:sldChg chg="addSp 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859179898" sldId="2147377929"/>
        </pc:sldMkLst>
        <pc:spChg chg="mod">
          <ac:chgData name="M Fakrullah Latif (PD/DIGITAL)" userId="67ee3108-dc55-45e6-8203-c28ab86ede68" providerId="ADAL" clId="{5C308082-F1F2-4547-AFC9-6E6E4C753C0C}" dt="2024-07-14T06:56:24.605" v="6911" actId="14100"/>
          <ac:spMkLst>
            <pc:docMk/>
            <pc:sldMk cId="859179898" sldId="2147377929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6:57:38.668" v="7008" actId="14100"/>
          <ac:spMkLst>
            <pc:docMk/>
            <pc:sldMk cId="859179898" sldId="2147377929"/>
            <ac:spMk id="17" creationId="{BFD2C90C-0B90-E302-5637-5790D23E3FE9}"/>
          </ac:spMkLst>
        </pc:spChg>
        <pc:spChg chg="mod">
          <ac:chgData name="M Fakrullah Latif (PD/DIGITAL)" userId="67ee3108-dc55-45e6-8203-c28ab86ede68" providerId="ADAL" clId="{5C308082-F1F2-4547-AFC9-6E6E4C753C0C}" dt="2024-07-14T06:59:10.007" v="7122" actId="20577"/>
          <ac:spMkLst>
            <pc:docMk/>
            <pc:sldMk cId="859179898" sldId="2147377929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6:58:57.313" v="7110" actId="20577"/>
          <ac:spMkLst>
            <pc:docMk/>
            <pc:sldMk cId="859179898" sldId="2147377929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6:56:12.321" v="6908" actId="1076"/>
          <ac:spMkLst>
            <pc:docMk/>
            <pc:sldMk cId="859179898" sldId="2147377929"/>
            <ac:spMk id="20" creationId="{8C65B1A2-9510-2376-A83E-8ACF267F29DE}"/>
          </ac:spMkLst>
        </pc:spChg>
        <pc:spChg chg="mod">
          <ac:chgData name="M Fakrullah Latif (PD/DIGITAL)" userId="67ee3108-dc55-45e6-8203-c28ab86ede68" providerId="ADAL" clId="{5C308082-F1F2-4547-AFC9-6E6E4C753C0C}" dt="2024-07-14T06:56:31.806" v="6913" actId="14100"/>
          <ac:spMkLst>
            <pc:docMk/>
            <pc:sldMk cId="859179898" sldId="2147377929"/>
            <ac:spMk id="21" creationId="{DF6C9316-7D21-B399-5043-1331CF602FC7}"/>
          </ac:spMkLst>
        </pc:spChg>
        <pc:spChg chg="mod">
          <ac:chgData name="M Fakrullah Latif (PD/DIGITAL)" userId="67ee3108-dc55-45e6-8203-c28ab86ede68" providerId="ADAL" clId="{5C308082-F1F2-4547-AFC9-6E6E4C753C0C}" dt="2024-07-14T06:57:43.116" v="7009" actId="14100"/>
          <ac:spMkLst>
            <pc:docMk/>
            <pc:sldMk cId="859179898" sldId="2147377929"/>
            <ac:spMk id="33" creationId="{0B7F4D7D-9660-F1DE-BC1E-6617314BA561}"/>
          </ac:spMkLst>
        </pc:spChg>
        <pc:grpChg chg="mod">
          <ac:chgData name="M Fakrullah Latif (PD/DIGITAL)" userId="67ee3108-dc55-45e6-8203-c28ab86ede68" providerId="ADAL" clId="{5C308082-F1F2-4547-AFC9-6E6E4C753C0C}" dt="2024-07-14T06:58:01.564" v="7013" actId="14100"/>
          <ac:grpSpMkLst>
            <pc:docMk/>
            <pc:sldMk cId="859179898" sldId="2147377929"/>
            <ac:grpSpMk id="6" creationId="{0D7FA4F8-39D4-38E0-5B77-C4B0F694B581}"/>
          </ac:grpSpMkLst>
        </pc:grpChg>
        <pc:grpChg chg="del">
          <ac:chgData name="M Fakrullah Latif (PD/DIGITAL)" userId="67ee3108-dc55-45e6-8203-c28ab86ede68" providerId="ADAL" clId="{5C308082-F1F2-4547-AFC9-6E6E4C753C0C}" dt="2024-07-14T06:55:52.948" v="6902" actId="478"/>
          <ac:grpSpMkLst>
            <pc:docMk/>
            <pc:sldMk cId="859179898" sldId="2147377929"/>
            <ac:grpSpMk id="10" creationId="{00000000-0000-0000-0000-000000000000}"/>
          </ac:grpSpMkLst>
        </pc:grpChg>
        <pc:grpChg chg="mod">
          <ac:chgData name="M Fakrullah Latif (PD/DIGITAL)" userId="67ee3108-dc55-45e6-8203-c28ab86ede68" providerId="ADAL" clId="{5C308082-F1F2-4547-AFC9-6E6E4C753C0C}" dt="2024-07-14T06:57:58.845" v="7012" actId="14100"/>
          <ac:grpSpMkLst>
            <pc:docMk/>
            <pc:sldMk cId="859179898" sldId="2147377929"/>
            <ac:grpSpMk id="29" creationId="{CFF4A9E8-BAC9-9907-292F-D51964DEC82D}"/>
          </ac:grpSpMkLst>
        </pc:grpChg>
        <pc:picChg chg="add mod ord">
          <ac:chgData name="M Fakrullah Latif (PD/DIGITAL)" userId="67ee3108-dc55-45e6-8203-c28ab86ede68" providerId="ADAL" clId="{5C308082-F1F2-4547-AFC9-6E6E4C753C0C}" dt="2024-07-14T06:55:51.190" v="6901" actId="167"/>
          <ac:picMkLst>
            <pc:docMk/>
            <pc:sldMk cId="859179898" sldId="2147377929"/>
            <ac:picMk id="27" creationId="{A96F9C39-403B-6329-93C6-F90BFC09E0FC}"/>
          </ac:picMkLst>
        </pc:picChg>
        <pc:picChg chg="del">
          <ac:chgData name="M Fakrullah Latif (PD/DIGITAL)" userId="67ee3108-dc55-45e6-8203-c28ab86ede68" providerId="ADAL" clId="{5C308082-F1F2-4547-AFC9-6E6E4C753C0C}" dt="2024-07-14T06:55:42.477" v="6897" actId="478"/>
          <ac:picMkLst>
            <pc:docMk/>
            <pc:sldMk cId="859179898" sldId="2147377929"/>
            <ac:picMk id="28" creationId="{82216DCE-EF8E-FDCE-7E7E-62174A8A688C}"/>
          </ac:picMkLst>
        </pc:picChg>
      </pc:sldChg>
      <pc:sldChg chg="add del">
        <pc:chgData name="M Fakrullah Latif (PD/DIGITAL)" userId="67ee3108-dc55-45e6-8203-c28ab86ede68" providerId="ADAL" clId="{5C308082-F1F2-4547-AFC9-6E6E4C753C0C}" dt="2024-07-14T07:00:08.399" v="7124" actId="47"/>
        <pc:sldMkLst>
          <pc:docMk/>
          <pc:sldMk cId="2560069906" sldId="2147377930"/>
        </pc:sldMkLst>
      </pc:sldChg>
      <pc:sldChg chg="addSp 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3621033810" sldId="2147377930"/>
        </pc:sldMkLst>
        <pc:spChg chg="mod ord">
          <ac:chgData name="M Fakrullah Latif (PD/DIGITAL)" userId="67ee3108-dc55-45e6-8203-c28ab86ede68" providerId="ADAL" clId="{5C308082-F1F2-4547-AFC9-6E6E4C753C0C}" dt="2024-07-14T07:04:49.063" v="7216" actId="14100"/>
          <ac:spMkLst>
            <pc:docMk/>
            <pc:sldMk cId="3621033810" sldId="2147377930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7:04:08.035" v="7206"/>
          <ac:spMkLst>
            <pc:docMk/>
            <pc:sldMk cId="3621033810" sldId="2147377930"/>
            <ac:spMk id="14" creationId="{CD6F147A-C873-BD60-F453-E4BB49D44890}"/>
          </ac:spMkLst>
        </pc:spChg>
        <pc:spChg chg="mod">
          <ac:chgData name="M Fakrullah Latif (PD/DIGITAL)" userId="67ee3108-dc55-45e6-8203-c28ab86ede68" providerId="ADAL" clId="{5C308082-F1F2-4547-AFC9-6E6E4C753C0C}" dt="2024-07-14T07:04:08.035" v="7206"/>
          <ac:spMkLst>
            <pc:docMk/>
            <pc:sldMk cId="3621033810" sldId="2147377930"/>
            <ac:spMk id="17" creationId="{DC0A3E23-AA73-2958-D423-67E7DC317492}"/>
          </ac:spMkLst>
        </pc:spChg>
        <pc:spChg chg="mod">
          <ac:chgData name="M Fakrullah Latif (PD/DIGITAL)" userId="67ee3108-dc55-45e6-8203-c28ab86ede68" providerId="ADAL" clId="{5C308082-F1F2-4547-AFC9-6E6E4C753C0C}" dt="2024-07-14T07:00:51.376" v="7150"/>
          <ac:spMkLst>
            <pc:docMk/>
            <pc:sldMk cId="3621033810" sldId="2147377930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7:01:06.844" v="7161" actId="20577"/>
          <ac:spMkLst>
            <pc:docMk/>
            <pc:sldMk cId="3621033810" sldId="2147377930"/>
            <ac:spMk id="19" creationId="{00000000-0000-0000-0000-000000000000}"/>
          </ac:spMkLst>
        </pc:spChg>
        <pc:spChg chg="add del mod">
          <ac:chgData name="M Fakrullah Latif (PD/DIGITAL)" userId="67ee3108-dc55-45e6-8203-c28ab86ede68" providerId="ADAL" clId="{5C308082-F1F2-4547-AFC9-6E6E4C753C0C}" dt="2024-07-14T07:04:39.218" v="7213" actId="478"/>
          <ac:spMkLst>
            <pc:docMk/>
            <pc:sldMk cId="3621033810" sldId="2147377930"/>
            <ac:spMk id="20" creationId="{4E952CAA-1E8C-CFBB-D267-FD3BC5611F52}"/>
          </ac:spMkLst>
        </pc:spChg>
        <pc:spChg chg="del">
          <ac:chgData name="M Fakrullah Latif (PD/DIGITAL)" userId="67ee3108-dc55-45e6-8203-c28ab86ede68" providerId="ADAL" clId="{5C308082-F1F2-4547-AFC9-6E6E4C753C0C}" dt="2024-07-14T07:04:40.923" v="7214" actId="478"/>
          <ac:spMkLst>
            <pc:docMk/>
            <pc:sldMk cId="3621033810" sldId="2147377930"/>
            <ac:spMk id="21" creationId="{DF6C9316-7D21-B399-5043-1331CF602FC7}"/>
          </ac:spMkLst>
        </pc:spChg>
        <pc:grpChg chg="add mod">
          <ac:chgData name="M Fakrullah Latif (PD/DIGITAL)" userId="67ee3108-dc55-45e6-8203-c28ab86ede68" providerId="ADAL" clId="{5C308082-F1F2-4547-AFC9-6E6E4C753C0C}" dt="2024-07-14T07:04:11.191" v="7207" actId="1076"/>
          <ac:grpSpMkLst>
            <pc:docMk/>
            <pc:sldMk cId="3621033810" sldId="2147377930"/>
            <ac:grpSpMk id="12" creationId="{66650B41-FF1C-DA64-775E-1106A6B5F198}"/>
          </ac:grpSpMkLst>
        </pc:grpChg>
        <pc:grpChg chg="mod">
          <ac:chgData name="M Fakrullah Latif (PD/DIGITAL)" userId="67ee3108-dc55-45e6-8203-c28ab86ede68" providerId="ADAL" clId="{5C308082-F1F2-4547-AFC9-6E6E4C753C0C}" dt="2024-07-14T07:03:10.356" v="7187" actId="1038"/>
          <ac:grpSpMkLst>
            <pc:docMk/>
            <pc:sldMk cId="3621033810" sldId="2147377930"/>
            <ac:grpSpMk id="15" creationId="{00000000-0000-0000-0000-000000000000}"/>
          </ac:grpSpMkLst>
        </pc:grpChg>
        <pc:picChg chg="add del mod">
          <ac:chgData name="M Fakrullah Latif (PD/DIGITAL)" userId="67ee3108-dc55-45e6-8203-c28ab86ede68" providerId="ADAL" clId="{5C308082-F1F2-4547-AFC9-6E6E4C753C0C}" dt="2024-07-14T07:03:47.992" v="7201" actId="478"/>
          <ac:picMkLst>
            <pc:docMk/>
            <pc:sldMk cId="3621033810" sldId="2147377930"/>
            <ac:picMk id="6" creationId="{51CE2395-6833-1159-24EE-483A86992D31}"/>
          </ac:picMkLst>
        </pc:picChg>
        <pc:picChg chg="add mod ord">
          <ac:chgData name="M Fakrullah Latif (PD/DIGITAL)" userId="67ee3108-dc55-45e6-8203-c28ab86ede68" providerId="ADAL" clId="{5C308082-F1F2-4547-AFC9-6E6E4C753C0C}" dt="2024-07-14T07:04:02.282" v="7205" actId="1076"/>
          <ac:picMkLst>
            <pc:docMk/>
            <pc:sldMk cId="3621033810" sldId="2147377930"/>
            <ac:picMk id="9" creationId="{56958386-5FD9-EB0A-FC20-85219F1B38DA}"/>
          </ac:picMkLst>
        </pc:picChg>
        <pc:picChg chg="del">
          <ac:chgData name="M Fakrullah Latif (PD/DIGITAL)" userId="67ee3108-dc55-45e6-8203-c28ab86ede68" providerId="ADAL" clId="{5C308082-F1F2-4547-AFC9-6E6E4C753C0C}" dt="2024-07-14T07:02:14.420" v="7162" actId="478"/>
          <ac:picMkLst>
            <pc:docMk/>
            <pc:sldMk cId="3621033810" sldId="2147377930"/>
            <ac:picMk id="10" creationId="{EA398B3A-065A-FF15-CF30-ECAFBD6E0B5F}"/>
          </ac:picMkLst>
        </pc:picChg>
        <pc:picChg chg="add mod">
          <ac:chgData name="M Fakrullah Latif (PD/DIGITAL)" userId="67ee3108-dc55-45e6-8203-c28ab86ede68" providerId="ADAL" clId="{5C308082-F1F2-4547-AFC9-6E6E4C753C0C}" dt="2024-07-14T07:04:02.282" v="7205" actId="1076"/>
          <ac:picMkLst>
            <pc:docMk/>
            <pc:sldMk cId="3621033810" sldId="2147377930"/>
            <ac:picMk id="11" creationId="{012937F3-18FB-C78D-59A2-3E9F22CA7A28}"/>
          </ac:picMkLst>
        </pc:picChg>
      </pc:sldChg>
      <pc:sldChg chg="delSp modSp add mod ord">
        <pc:chgData name="M Fakrullah Latif (PD/DIGITAL)" userId="67ee3108-dc55-45e6-8203-c28ab86ede68" providerId="ADAL" clId="{5C308082-F1F2-4547-AFC9-6E6E4C753C0C}" dt="2024-07-30T03:22:03.399" v="9373"/>
        <pc:sldMkLst>
          <pc:docMk/>
          <pc:sldMk cId="727321818" sldId="2147377931"/>
        </pc:sldMkLst>
        <pc:spChg chg="del">
          <ac:chgData name="M Fakrullah Latif (PD/DIGITAL)" userId="67ee3108-dc55-45e6-8203-c28ab86ede68" providerId="ADAL" clId="{5C308082-F1F2-4547-AFC9-6E6E4C753C0C}" dt="2024-07-14T07:45:37.307" v="7261" actId="478"/>
          <ac:spMkLst>
            <pc:docMk/>
            <pc:sldMk cId="727321818" sldId="2147377931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7:05:12.868" v="7230" actId="20577"/>
          <ac:spMkLst>
            <pc:docMk/>
            <pc:sldMk cId="727321818" sldId="2147377931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7:45:58.361" v="7273" actId="20577"/>
          <ac:spMkLst>
            <pc:docMk/>
            <pc:sldMk cId="727321818" sldId="2147377931"/>
            <ac:spMk id="19" creationId="{00000000-0000-0000-0000-000000000000}"/>
          </ac:spMkLst>
        </pc:spChg>
        <pc:grpChg chg="del">
          <ac:chgData name="M Fakrullah Latif (PD/DIGITAL)" userId="67ee3108-dc55-45e6-8203-c28ab86ede68" providerId="ADAL" clId="{5C308082-F1F2-4547-AFC9-6E6E4C753C0C}" dt="2024-07-14T07:45:35.754" v="7260" actId="478"/>
          <ac:grpSpMkLst>
            <pc:docMk/>
            <pc:sldMk cId="727321818" sldId="2147377931"/>
            <ac:grpSpMk id="12" creationId="{66650B41-FF1C-DA64-775E-1106A6B5F198}"/>
          </ac:grpSpMkLst>
        </pc:grpChg>
        <pc:picChg chg="del">
          <ac:chgData name="M Fakrullah Latif (PD/DIGITAL)" userId="67ee3108-dc55-45e6-8203-c28ab86ede68" providerId="ADAL" clId="{5C308082-F1F2-4547-AFC9-6E6E4C753C0C}" dt="2024-07-14T07:45:33.899" v="7259" actId="478"/>
          <ac:picMkLst>
            <pc:docMk/>
            <pc:sldMk cId="727321818" sldId="2147377931"/>
            <ac:picMk id="9" creationId="{56958386-5FD9-EB0A-FC20-85219F1B38DA}"/>
          </ac:picMkLst>
        </pc:picChg>
        <pc:picChg chg="del">
          <ac:chgData name="M Fakrullah Latif (PD/DIGITAL)" userId="67ee3108-dc55-45e6-8203-c28ab86ede68" providerId="ADAL" clId="{5C308082-F1F2-4547-AFC9-6E6E4C753C0C}" dt="2024-07-14T07:45:30.726" v="7258" actId="478"/>
          <ac:picMkLst>
            <pc:docMk/>
            <pc:sldMk cId="727321818" sldId="2147377931"/>
            <ac:picMk id="11" creationId="{012937F3-18FB-C78D-59A2-3E9F22CA7A28}"/>
          </ac:picMkLst>
        </pc:picChg>
      </pc:sldChg>
      <pc:sldChg chg="addSp delSp modSp add del mod ord">
        <pc:chgData name="M Fakrullah Latif (PD/DIGITAL)" userId="67ee3108-dc55-45e6-8203-c28ab86ede68" providerId="ADAL" clId="{5C308082-F1F2-4547-AFC9-6E6E4C753C0C}" dt="2024-07-31T07:26:52.578" v="12154" actId="47"/>
        <pc:sldMkLst>
          <pc:docMk/>
          <pc:sldMk cId="1857992062" sldId="2147377932"/>
        </pc:sldMkLst>
        <pc:spChg chg="add mod">
          <ac:chgData name="M Fakrullah Latif (PD/DIGITAL)" userId="67ee3108-dc55-45e6-8203-c28ab86ede68" providerId="ADAL" clId="{5C308082-F1F2-4547-AFC9-6E6E4C753C0C}" dt="2024-07-18T14:11:58.627" v="8667" actId="20577"/>
          <ac:spMkLst>
            <pc:docMk/>
            <pc:sldMk cId="1857992062" sldId="2147377932"/>
            <ac:spMk id="8" creationId="{5FC422DC-5CA9-5C04-966A-54CA1C1ED52D}"/>
          </ac:spMkLst>
        </pc:spChg>
        <pc:spChg chg="del mod">
          <ac:chgData name="M Fakrullah Latif (PD/DIGITAL)" userId="67ee3108-dc55-45e6-8203-c28ab86ede68" providerId="ADAL" clId="{5C308082-F1F2-4547-AFC9-6E6E4C753C0C}" dt="2024-07-14T07:55:28.942" v="7484" actId="478"/>
          <ac:spMkLst>
            <pc:docMk/>
            <pc:sldMk cId="1857992062" sldId="2147377932"/>
            <ac:spMk id="8" creationId="{AB63816B-B26B-462E-B528-86C9F8C4DC6D}"/>
          </ac:spMkLst>
        </pc:spChg>
        <pc:spChg chg="mod">
          <ac:chgData name="M Fakrullah Latif (PD/DIGITAL)" userId="67ee3108-dc55-45e6-8203-c28ab86ede68" providerId="ADAL" clId="{5C308082-F1F2-4547-AFC9-6E6E4C753C0C}" dt="2024-07-14T07:55:35.205" v="7509" actId="20577"/>
          <ac:spMkLst>
            <pc:docMk/>
            <pc:sldMk cId="1857992062" sldId="2147377932"/>
            <ac:spMk id="10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8T14:11:35.374" v="8636" actId="478"/>
          <ac:spMkLst>
            <pc:docMk/>
            <pc:sldMk cId="1857992062" sldId="2147377932"/>
            <ac:spMk id="12" creationId="{A40A2AE1-D372-2344-F3D2-E24017C7BBC4}"/>
          </ac:spMkLst>
        </pc:spChg>
      </pc:sldChg>
      <pc:sldChg chg="delSp modSp add del mod">
        <pc:chgData name="M Fakrullah Latif (PD/DIGITAL)" userId="67ee3108-dc55-45e6-8203-c28ab86ede68" providerId="ADAL" clId="{5C308082-F1F2-4547-AFC9-6E6E4C753C0C}" dt="2024-07-31T07:41:27.152" v="12814" actId="47"/>
        <pc:sldMkLst>
          <pc:docMk/>
          <pc:sldMk cId="1881175265" sldId="2147377933"/>
        </pc:sldMkLst>
        <pc:spChg chg="del">
          <ac:chgData name="M Fakrullah Latif (PD/DIGITAL)" userId="67ee3108-dc55-45e6-8203-c28ab86ede68" providerId="ADAL" clId="{5C308082-F1F2-4547-AFC9-6E6E4C753C0C}" dt="2024-07-18T14:11:40.796" v="8637" actId="478"/>
          <ac:spMkLst>
            <pc:docMk/>
            <pc:sldMk cId="1881175265" sldId="2147377933"/>
            <ac:spMk id="12" creationId="{A40A2AE1-D372-2344-F3D2-E24017C7BBC4}"/>
          </ac:spMkLst>
        </pc:spChg>
        <pc:picChg chg="mod">
          <ac:chgData name="M Fakrullah Latif (PD/DIGITAL)" userId="67ee3108-dc55-45e6-8203-c28ab86ede68" providerId="ADAL" clId="{5C308082-F1F2-4547-AFC9-6E6E4C753C0C}" dt="2024-07-18T14:11:42.777" v="8639" actId="1076"/>
          <ac:picMkLst>
            <pc:docMk/>
            <pc:sldMk cId="1881175265" sldId="2147377933"/>
            <ac:picMk id="3" creationId="{00000000-0000-0000-0000-000000000000}"/>
          </ac:picMkLst>
        </pc:picChg>
      </pc:sldChg>
      <pc:sldChg chg="modSp add del mod">
        <pc:chgData name="M Fakrullah Latif (PD/DIGITAL)" userId="67ee3108-dc55-45e6-8203-c28ab86ede68" providerId="ADAL" clId="{5C308082-F1F2-4547-AFC9-6E6E4C753C0C}" dt="2024-07-31T07:41:31.038" v="12818" actId="47"/>
        <pc:sldMkLst>
          <pc:docMk/>
          <pc:sldMk cId="1345288679" sldId="2147377934"/>
        </pc:sldMkLst>
        <pc:spChg chg="mod">
          <ac:chgData name="M Fakrullah Latif (PD/DIGITAL)" userId="67ee3108-dc55-45e6-8203-c28ab86ede68" providerId="ADAL" clId="{5C308082-F1F2-4547-AFC9-6E6E4C753C0C}" dt="2024-07-14T08:48:51.545" v="8024" actId="20577"/>
          <ac:spMkLst>
            <pc:docMk/>
            <pc:sldMk cId="1345288679" sldId="2147377934"/>
            <ac:spMk id="8" creationId="{AB63816B-B26B-462E-B528-86C9F8C4DC6D}"/>
          </ac:spMkLst>
        </pc:spChg>
        <pc:spChg chg="mod">
          <ac:chgData name="M Fakrullah Latif (PD/DIGITAL)" userId="67ee3108-dc55-45e6-8203-c28ab86ede68" providerId="ADAL" clId="{5C308082-F1F2-4547-AFC9-6E6E4C753C0C}" dt="2024-07-14T07:56:32.401" v="7556" actId="20577"/>
          <ac:spMkLst>
            <pc:docMk/>
            <pc:sldMk cId="1345288679" sldId="2147377934"/>
            <ac:spMk id="10" creationId="{00000000-0000-0000-0000-000000000000}"/>
          </ac:spMkLst>
        </pc:spChg>
      </pc:sldChg>
      <pc:sldChg chg="addSp delSp modSp add del mod">
        <pc:chgData name="M Fakrullah Latif (PD/DIGITAL)" userId="67ee3108-dc55-45e6-8203-c28ab86ede68" providerId="ADAL" clId="{5C308082-F1F2-4547-AFC9-6E6E4C753C0C}" dt="2024-07-31T07:26:56.210" v="12155" actId="47"/>
        <pc:sldMkLst>
          <pc:docMk/>
          <pc:sldMk cId="833628315" sldId="2147377935"/>
        </pc:sldMkLst>
        <pc:spChg chg="del">
          <ac:chgData name="M Fakrullah Latif (PD/DIGITAL)" userId="67ee3108-dc55-45e6-8203-c28ab86ede68" providerId="ADAL" clId="{5C308082-F1F2-4547-AFC9-6E6E4C753C0C}" dt="2024-07-14T08:23:10.698" v="7656" actId="478"/>
          <ac:spMkLst>
            <pc:docMk/>
            <pc:sldMk cId="833628315" sldId="2147377935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8:24:04.253" v="7700" actId="20577"/>
          <ac:spMkLst>
            <pc:docMk/>
            <pc:sldMk cId="833628315" sldId="2147377935"/>
            <ac:spMk id="18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4T08:23:09.029" v="7655" actId="478"/>
          <ac:spMkLst>
            <pc:docMk/>
            <pc:sldMk cId="833628315" sldId="2147377935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4T08:23:12.244" v="7657" actId="478"/>
          <ac:spMkLst>
            <pc:docMk/>
            <pc:sldMk cId="833628315" sldId="2147377935"/>
            <ac:spMk id="21" creationId="{DF6C9316-7D21-B399-5043-1331CF602FC7}"/>
          </ac:spMkLst>
        </pc:spChg>
        <pc:grpChg chg="del">
          <ac:chgData name="M Fakrullah Latif (PD/DIGITAL)" userId="67ee3108-dc55-45e6-8203-c28ab86ede68" providerId="ADAL" clId="{5C308082-F1F2-4547-AFC9-6E6E4C753C0C}" dt="2024-07-14T08:23:13.793" v="7658" actId="478"/>
          <ac:grpSpMkLst>
            <pc:docMk/>
            <pc:sldMk cId="833628315" sldId="2147377935"/>
            <ac:grpSpMk id="10" creationId="{00000000-0000-0000-0000-000000000000}"/>
          </ac:grpSpMkLst>
        </pc:grpChg>
        <pc:picChg chg="del">
          <ac:chgData name="M Fakrullah Latif (PD/DIGITAL)" userId="67ee3108-dc55-45e6-8203-c28ab86ede68" providerId="ADAL" clId="{5C308082-F1F2-4547-AFC9-6E6E4C753C0C}" dt="2024-07-14T08:23:14.896" v="7659" actId="478"/>
          <ac:picMkLst>
            <pc:docMk/>
            <pc:sldMk cId="833628315" sldId="2147377935"/>
            <ac:picMk id="6" creationId="{25162872-AE41-3922-C429-255C0A04231D}"/>
          </ac:picMkLst>
        </pc:picChg>
        <pc:picChg chg="add mod">
          <ac:chgData name="M Fakrullah Latif (PD/DIGITAL)" userId="67ee3108-dc55-45e6-8203-c28ab86ede68" providerId="ADAL" clId="{5C308082-F1F2-4547-AFC9-6E6E4C753C0C}" dt="2024-07-14T08:24:25.298" v="7706" actId="1035"/>
          <ac:picMkLst>
            <pc:docMk/>
            <pc:sldMk cId="833628315" sldId="2147377935"/>
            <ac:picMk id="9" creationId="{B47CF20E-CD43-CDFC-40E8-DF8366C6368E}"/>
          </ac:picMkLst>
        </pc:picChg>
        <pc:picChg chg="add mod">
          <ac:chgData name="M Fakrullah Latif (PD/DIGITAL)" userId="67ee3108-dc55-45e6-8203-c28ab86ede68" providerId="ADAL" clId="{5C308082-F1F2-4547-AFC9-6E6E4C753C0C}" dt="2024-07-14T08:24:38.423" v="7709" actId="14100"/>
          <ac:picMkLst>
            <pc:docMk/>
            <pc:sldMk cId="833628315" sldId="2147377935"/>
            <ac:picMk id="14" creationId="{6CAD2FEE-07BE-72D6-2111-CACA64BDDB14}"/>
          </ac:picMkLst>
        </pc:picChg>
      </pc:sldChg>
      <pc:sldChg chg="addSp delSp modSp add del mod">
        <pc:chgData name="M Fakrullah Latif (PD/DIGITAL)" userId="67ee3108-dc55-45e6-8203-c28ab86ede68" providerId="ADAL" clId="{5C308082-F1F2-4547-AFC9-6E6E4C753C0C}" dt="2024-07-31T07:26:58.138" v="12156" actId="47"/>
        <pc:sldMkLst>
          <pc:docMk/>
          <pc:sldMk cId="2748311685" sldId="2147377936"/>
        </pc:sldMkLst>
        <pc:spChg chg="mod">
          <ac:chgData name="M Fakrullah Latif (PD/DIGITAL)" userId="67ee3108-dc55-45e6-8203-c28ab86ede68" providerId="ADAL" clId="{5C308082-F1F2-4547-AFC9-6E6E4C753C0C}" dt="2024-07-14T08:25:05.656" v="7714" actId="20577"/>
          <ac:spMkLst>
            <pc:docMk/>
            <pc:sldMk cId="2748311685" sldId="2147377936"/>
            <ac:spMk id="18" creationId="{00000000-0000-0000-0000-000000000000}"/>
          </ac:spMkLst>
        </pc:spChg>
        <pc:picChg chg="add mod">
          <ac:chgData name="M Fakrullah Latif (PD/DIGITAL)" userId="67ee3108-dc55-45e6-8203-c28ab86ede68" providerId="ADAL" clId="{5C308082-F1F2-4547-AFC9-6E6E4C753C0C}" dt="2024-07-14T08:25:21.491" v="7718" actId="14100"/>
          <ac:picMkLst>
            <pc:docMk/>
            <pc:sldMk cId="2748311685" sldId="2147377936"/>
            <ac:picMk id="6" creationId="{125BE5E0-083E-3BD5-6928-8997F1349FEC}"/>
          </ac:picMkLst>
        </pc:picChg>
        <pc:picChg chg="del">
          <ac:chgData name="M Fakrullah Latif (PD/DIGITAL)" userId="67ee3108-dc55-45e6-8203-c28ab86ede68" providerId="ADAL" clId="{5C308082-F1F2-4547-AFC9-6E6E4C753C0C}" dt="2024-07-14T08:25:15.750" v="7715" actId="478"/>
          <ac:picMkLst>
            <pc:docMk/>
            <pc:sldMk cId="2748311685" sldId="2147377936"/>
            <ac:picMk id="9" creationId="{B47CF20E-CD43-CDFC-40E8-DF8366C6368E}"/>
          </ac:picMkLst>
        </pc:picChg>
        <pc:picChg chg="add mod">
          <ac:chgData name="M Fakrullah Latif (PD/DIGITAL)" userId="67ee3108-dc55-45e6-8203-c28ab86ede68" providerId="ADAL" clId="{5C308082-F1F2-4547-AFC9-6E6E4C753C0C}" dt="2024-07-14T08:25:39.759" v="7723" actId="14100"/>
          <ac:picMkLst>
            <pc:docMk/>
            <pc:sldMk cId="2748311685" sldId="2147377936"/>
            <ac:picMk id="10" creationId="{A837149C-9BA6-66DA-A2A7-F416A40CE13F}"/>
          </ac:picMkLst>
        </pc:picChg>
        <pc:picChg chg="del">
          <ac:chgData name="M Fakrullah Latif (PD/DIGITAL)" userId="67ee3108-dc55-45e6-8203-c28ab86ede68" providerId="ADAL" clId="{5C308082-F1F2-4547-AFC9-6E6E4C753C0C}" dt="2024-07-14T08:25:30.222" v="7719" actId="478"/>
          <ac:picMkLst>
            <pc:docMk/>
            <pc:sldMk cId="2748311685" sldId="2147377936"/>
            <ac:picMk id="14" creationId="{6CAD2FEE-07BE-72D6-2111-CACA64BDDB14}"/>
          </ac:picMkLst>
        </pc:picChg>
      </pc:sldChg>
      <pc:sldChg chg="addSp delSp modSp add del mod">
        <pc:chgData name="M Fakrullah Latif (PD/DIGITAL)" userId="67ee3108-dc55-45e6-8203-c28ab86ede68" providerId="ADAL" clId="{5C308082-F1F2-4547-AFC9-6E6E4C753C0C}" dt="2024-07-31T07:41:28.049" v="12815" actId="47"/>
        <pc:sldMkLst>
          <pc:docMk/>
          <pc:sldMk cId="1711784029" sldId="2147377937"/>
        </pc:sldMkLst>
        <pc:spChg chg="del">
          <ac:chgData name="M Fakrullah Latif (PD/DIGITAL)" userId="67ee3108-dc55-45e6-8203-c28ab86ede68" providerId="ADAL" clId="{5C308082-F1F2-4547-AFC9-6E6E4C753C0C}" dt="2024-07-14T08:30:51.435" v="7772" actId="478"/>
          <ac:spMkLst>
            <pc:docMk/>
            <pc:sldMk cId="1711784029" sldId="2147377937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8:28:37.665" v="7767" actId="20577"/>
          <ac:spMkLst>
            <pc:docMk/>
            <pc:sldMk cId="1711784029" sldId="2147377937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22T07:32:53.532" v="8749" actId="20577"/>
          <ac:spMkLst>
            <pc:docMk/>
            <pc:sldMk cId="1711784029" sldId="2147377937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4T08:30:46.820" v="7771" actId="478"/>
          <ac:spMkLst>
            <pc:docMk/>
            <pc:sldMk cId="1711784029" sldId="2147377937"/>
            <ac:spMk id="21" creationId="{DF6C9316-7D21-B399-5043-1331CF602FC7}"/>
          </ac:spMkLst>
        </pc:spChg>
        <pc:spChg chg="mod">
          <ac:chgData name="M Fakrullah Latif (PD/DIGITAL)" userId="67ee3108-dc55-45e6-8203-c28ab86ede68" providerId="ADAL" clId="{5C308082-F1F2-4547-AFC9-6E6E4C753C0C}" dt="2024-07-14T08:36:29.487" v="7802" actId="20577"/>
          <ac:spMkLst>
            <pc:docMk/>
            <pc:sldMk cId="1711784029" sldId="2147377937"/>
            <ac:spMk id="31" creationId="{E03A551C-B11C-C2EF-391D-FFF66806459F}"/>
          </ac:spMkLst>
        </pc:spChg>
        <pc:grpChg chg="mod">
          <ac:chgData name="M Fakrullah Latif (PD/DIGITAL)" userId="67ee3108-dc55-45e6-8203-c28ab86ede68" providerId="ADAL" clId="{5C308082-F1F2-4547-AFC9-6E6E4C753C0C}" dt="2024-07-14T08:35:53.437" v="7780" actId="1076"/>
          <ac:grpSpMkLst>
            <pc:docMk/>
            <pc:sldMk cId="1711784029" sldId="2147377937"/>
            <ac:grpSpMk id="7" creationId="{00000000-0000-0000-0000-000000000000}"/>
          </ac:grpSpMkLst>
        </pc:grpChg>
        <pc:grpChg chg="del">
          <ac:chgData name="M Fakrullah Latif (PD/DIGITAL)" userId="67ee3108-dc55-45e6-8203-c28ab86ede68" providerId="ADAL" clId="{5C308082-F1F2-4547-AFC9-6E6E4C753C0C}" dt="2024-07-14T08:31:02.847" v="7773" actId="478"/>
          <ac:grpSpMkLst>
            <pc:docMk/>
            <pc:sldMk cId="1711784029" sldId="2147377937"/>
            <ac:grpSpMk id="10" creationId="{00000000-0000-0000-0000-000000000000}"/>
          </ac:grpSpMkLst>
        </pc:grpChg>
        <pc:picChg chg="del">
          <ac:chgData name="M Fakrullah Latif (PD/DIGITAL)" userId="67ee3108-dc55-45e6-8203-c28ab86ede68" providerId="ADAL" clId="{5C308082-F1F2-4547-AFC9-6E6E4C753C0C}" dt="2024-07-14T08:31:08.042" v="7774" actId="478"/>
          <ac:picMkLst>
            <pc:docMk/>
            <pc:sldMk cId="1711784029" sldId="2147377937"/>
            <ac:picMk id="6" creationId="{25162872-AE41-3922-C429-255C0A04231D}"/>
          </ac:picMkLst>
        </pc:picChg>
        <pc:picChg chg="add mod">
          <ac:chgData name="M Fakrullah Latif (PD/DIGITAL)" userId="67ee3108-dc55-45e6-8203-c28ab86ede68" providerId="ADAL" clId="{5C308082-F1F2-4547-AFC9-6E6E4C753C0C}" dt="2024-07-14T08:35:51.098" v="7779" actId="1076"/>
          <ac:picMkLst>
            <pc:docMk/>
            <pc:sldMk cId="1711784029" sldId="2147377937"/>
            <ac:picMk id="3074" creationId="{B3469AE9-323A-78A0-42C1-8CAD9AB73888}"/>
          </ac:picMkLst>
        </pc:picChg>
      </pc:sldChg>
      <pc:sldChg chg="addSp delSp modSp add del mod">
        <pc:chgData name="M Fakrullah Latif (PD/DIGITAL)" userId="67ee3108-dc55-45e6-8203-c28ab86ede68" providerId="ADAL" clId="{5C308082-F1F2-4547-AFC9-6E6E4C753C0C}" dt="2024-07-31T07:41:28.879" v="12816" actId="47"/>
        <pc:sldMkLst>
          <pc:docMk/>
          <pc:sldMk cId="1875897529" sldId="2147377938"/>
        </pc:sldMkLst>
        <pc:spChg chg="mod">
          <ac:chgData name="M Fakrullah Latif (PD/DIGITAL)" userId="67ee3108-dc55-45e6-8203-c28ab86ede68" providerId="ADAL" clId="{5C308082-F1F2-4547-AFC9-6E6E4C753C0C}" dt="2024-07-14T08:38:13.734" v="7835" actId="1076"/>
          <ac:spMkLst>
            <pc:docMk/>
            <pc:sldMk cId="1875897529" sldId="2147377938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22T07:34:05.919" v="8877" actId="20577"/>
          <ac:spMkLst>
            <pc:docMk/>
            <pc:sldMk cId="1875897529" sldId="2147377938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8:36:38.703" v="7804"/>
          <ac:spMkLst>
            <pc:docMk/>
            <pc:sldMk cId="1875897529" sldId="2147377938"/>
            <ac:spMk id="31" creationId="{E03A551C-B11C-C2EF-391D-FFF66806459F}"/>
          </ac:spMkLst>
        </pc:spChg>
        <pc:picChg chg="del">
          <ac:chgData name="M Fakrullah Latif (PD/DIGITAL)" userId="67ee3108-dc55-45e6-8203-c28ab86ede68" providerId="ADAL" clId="{5C308082-F1F2-4547-AFC9-6E6E4C753C0C}" dt="2024-07-14T08:37:45.139" v="7832" actId="478"/>
          <ac:picMkLst>
            <pc:docMk/>
            <pc:sldMk cId="1875897529" sldId="2147377938"/>
            <ac:picMk id="3074" creationId="{B3469AE9-323A-78A0-42C1-8CAD9AB73888}"/>
          </ac:picMkLst>
        </pc:picChg>
        <pc:picChg chg="add mod">
          <ac:chgData name="M Fakrullah Latif (PD/DIGITAL)" userId="67ee3108-dc55-45e6-8203-c28ab86ede68" providerId="ADAL" clId="{5C308082-F1F2-4547-AFC9-6E6E4C753C0C}" dt="2024-07-14T08:41:21.975" v="7926" actId="14100"/>
          <ac:picMkLst>
            <pc:docMk/>
            <pc:sldMk cId="1875897529" sldId="2147377938"/>
            <ac:picMk id="4098" creationId="{B76C204F-4F07-2C15-A603-933F407A6C73}"/>
          </ac:picMkLst>
        </pc:picChg>
      </pc:sldChg>
      <pc:sldChg chg="addSp delSp modSp add del mod">
        <pc:chgData name="M Fakrullah Latif (PD/DIGITAL)" userId="67ee3108-dc55-45e6-8203-c28ab86ede68" providerId="ADAL" clId="{5C308082-F1F2-4547-AFC9-6E6E4C753C0C}" dt="2024-07-31T07:41:30.119" v="12817" actId="47"/>
        <pc:sldMkLst>
          <pc:docMk/>
          <pc:sldMk cId="1531580657" sldId="2147377939"/>
        </pc:sldMkLst>
        <pc:spChg chg="mod">
          <ac:chgData name="M Fakrullah Latif (PD/DIGITAL)" userId="67ee3108-dc55-45e6-8203-c28ab86ede68" providerId="ADAL" clId="{5C308082-F1F2-4547-AFC9-6E6E4C753C0C}" dt="2024-07-14T08:39:08.401" v="7912"/>
          <ac:spMkLst>
            <pc:docMk/>
            <pc:sldMk cId="1531580657" sldId="2147377939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12:23:28.987" v="8106" actId="20577"/>
          <ac:spMkLst>
            <pc:docMk/>
            <pc:sldMk cId="1531580657" sldId="2147377939"/>
            <ac:spMk id="19" creationId="{00000000-0000-0000-0000-000000000000}"/>
          </ac:spMkLst>
        </pc:spChg>
        <pc:picChg chg="del">
          <ac:chgData name="M Fakrullah Latif (PD/DIGITAL)" userId="67ee3108-dc55-45e6-8203-c28ab86ede68" providerId="ADAL" clId="{5C308082-F1F2-4547-AFC9-6E6E4C753C0C}" dt="2024-07-14T08:40:54.670" v="7918" actId="478"/>
          <ac:picMkLst>
            <pc:docMk/>
            <pc:sldMk cId="1531580657" sldId="2147377939"/>
            <ac:picMk id="4098" creationId="{B76C204F-4F07-2C15-A603-933F407A6C73}"/>
          </ac:picMkLst>
        </pc:picChg>
        <pc:picChg chg="add mod">
          <ac:chgData name="M Fakrullah Latif (PD/DIGITAL)" userId="67ee3108-dc55-45e6-8203-c28ab86ede68" providerId="ADAL" clId="{5C308082-F1F2-4547-AFC9-6E6E4C753C0C}" dt="2024-07-14T08:41:03.364" v="7923" actId="14100"/>
          <ac:picMkLst>
            <pc:docMk/>
            <pc:sldMk cId="1531580657" sldId="2147377939"/>
            <ac:picMk id="5122" creationId="{0F1C39B6-B8EB-FE3B-C3D3-7939AF1C1391}"/>
          </ac:picMkLst>
        </pc:picChg>
      </pc:sldChg>
      <pc:sldChg chg="addSp delSp modSp add del mod">
        <pc:chgData name="M Fakrullah Latif (PD/DIGITAL)" userId="67ee3108-dc55-45e6-8203-c28ab86ede68" providerId="ADAL" clId="{5C308082-F1F2-4547-AFC9-6E6E4C753C0C}" dt="2024-07-31T07:41:32.092" v="12819" actId="47"/>
        <pc:sldMkLst>
          <pc:docMk/>
          <pc:sldMk cId="3062188988" sldId="2147377940"/>
        </pc:sldMkLst>
        <pc:spChg chg="add del mod">
          <ac:chgData name="M Fakrullah Latif (PD/DIGITAL)" userId="67ee3108-dc55-45e6-8203-c28ab86ede68" providerId="ADAL" clId="{5C308082-F1F2-4547-AFC9-6E6E4C753C0C}" dt="2024-07-14T08:50:58.645" v="8093"/>
          <ac:spMkLst>
            <pc:docMk/>
            <pc:sldMk cId="3062188988" sldId="2147377940"/>
            <ac:spMk id="9" creationId="{D84040D9-810D-4978-BB96-7CFD42709646}"/>
          </ac:spMkLst>
        </pc:spChg>
        <pc:spChg chg="add mod">
          <ac:chgData name="M Fakrullah Latif (PD/DIGITAL)" userId="67ee3108-dc55-45e6-8203-c28ab86ede68" providerId="ADAL" clId="{5C308082-F1F2-4547-AFC9-6E6E4C753C0C}" dt="2024-07-14T08:51:35.635" v="8099" actId="1076"/>
          <ac:spMkLst>
            <pc:docMk/>
            <pc:sldMk cId="3062188988" sldId="2147377940"/>
            <ac:spMk id="10" creationId="{7CCC4049-94C8-80D1-3E76-FFD9FF3E414D}"/>
          </ac:spMkLst>
        </pc:spChg>
        <pc:spChg chg="add mod">
          <ac:chgData name="M Fakrullah Latif (PD/DIGITAL)" userId="67ee3108-dc55-45e6-8203-c28ab86ede68" providerId="ADAL" clId="{5C308082-F1F2-4547-AFC9-6E6E4C753C0C}" dt="2024-07-14T08:51:23.615" v="8096" actId="1076"/>
          <ac:spMkLst>
            <pc:docMk/>
            <pc:sldMk cId="3062188988" sldId="2147377940"/>
            <ac:spMk id="11" creationId="{5A7EAA2D-8399-AABD-BB05-37DE9B475B69}"/>
          </ac:spMkLst>
        </pc:spChg>
        <pc:spChg chg="add mod">
          <ac:chgData name="M Fakrullah Latif (PD/DIGITAL)" userId="67ee3108-dc55-45e6-8203-c28ab86ede68" providerId="ADAL" clId="{5C308082-F1F2-4547-AFC9-6E6E4C753C0C}" dt="2024-07-14T08:51:30.189" v="8098" actId="1076"/>
          <ac:spMkLst>
            <pc:docMk/>
            <pc:sldMk cId="3062188988" sldId="2147377940"/>
            <ac:spMk id="12" creationId="{8980A88E-EEB8-93B3-D921-26FDDEEC125E}"/>
          </ac:spMkLst>
        </pc:spChg>
        <pc:spChg chg="add del mod">
          <ac:chgData name="M Fakrullah Latif (PD/DIGITAL)" userId="67ee3108-dc55-45e6-8203-c28ab86ede68" providerId="ADAL" clId="{5C308082-F1F2-4547-AFC9-6E6E4C753C0C}" dt="2024-07-14T08:51:26.999" v="8097" actId="1076"/>
          <ac:spMkLst>
            <pc:docMk/>
            <pc:sldMk cId="3062188988" sldId="2147377940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14T08:51:53.328" v="8105" actId="1036"/>
          <ac:spMkLst>
            <pc:docMk/>
            <pc:sldMk cId="3062188988" sldId="2147377940"/>
            <ac:spMk id="19" creationId="{00000000-0000-0000-0000-000000000000}"/>
          </ac:spMkLst>
        </pc:spChg>
        <pc:grpChg chg="mod">
          <ac:chgData name="M Fakrullah Latif (PD/DIGITAL)" userId="67ee3108-dc55-45e6-8203-c28ab86ede68" providerId="ADAL" clId="{5C308082-F1F2-4547-AFC9-6E6E4C753C0C}" dt="2024-07-14T08:50:14.763" v="8046" actId="1076"/>
          <ac:grpSpMkLst>
            <pc:docMk/>
            <pc:sldMk cId="3062188988" sldId="2147377940"/>
            <ac:grpSpMk id="15" creationId="{00000000-0000-0000-0000-000000000000}"/>
          </ac:grpSpMkLst>
        </pc:grpChg>
        <pc:picChg chg="del">
          <ac:chgData name="M Fakrullah Latif (PD/DIGITAL)" userId="67ee3108-dc55-45e6-8203-c28ab86ede68" providerId="ADAL" clId="{5C308082-F1F2-4547-AFC9-6E6E4C753C0C}" dt="2024-07-14T08:43:19.543" v="7964" actId="478"/>
          <ac:picMkLst>
            <pc:docMk/>
            <pc:sldMk cId="3062188988" sldId="2147377940"/>
            <ac:picMk id="3074" creationId="{B3469AE9-323A-78A0-42C1-8CAD9AB73888}"/>
          </ac:picMkLst>
        </pc:picChg>
      </pc:sldChg>
      <pc:sldChg chg="addSp delSp modSp add del mod ord delAnim modAnim">
        <pc:chgData name="M Fakrullah Latif (PD/DIGITAL)" userId="67ee3108-dc55-45e6-8203-c28ab86ede68" providerId="ADAL" clId="{5C308082-F1F2-4547-AFC9-6E6E4C753C0C}" dt="2024-07-31T08:21:28.148" v="13339" actId="47"/>
        <pc:sldMkLst>
          <pc:docMk/>
          <pc:sldMk cId="3001770930" sldId="2147377941"/>
        </pc:sldMkLst>
        <pc:spChg chg="del">
          <ac:chgData name="M Fakrullah Latif (PD/DIGITAL)" userId="67ee3108-dc55-45e6-8203-c28ab86ede68" providerId="ADAL" clId="{5C308082-F1F2-4547-AFC9-6E6E4C753C0C}" dt="2024-07-18T12:22:37.886" v="8229" actId="478"/>
          <ac:spMkLst>
            <pc:docMk/>
            <pc:sldMk cId="3001770930" sldId="2147377941"/>
            <ac:spMk id="13" creationId="{00000000-0000-0000-0000-000000000000}"/>
          </ac:spMkLst>
        </pc:spChg>
        <pc:spChg chg="add mod">
          <ac:chgData name="M Fakrullah Latif (PD/DIGITAL)" userId="67ee3108-dc55-45e6-8203-c28ab86ede68" providerId="ADAL" clId="{5C308082-F1F2-4547-AFC9-6E6E4C753C0C}" dt="2024-07-31T07:25:33.834" v="12095" actId="1038"/>
          <ac:spMkLst>
            <pc:docMk/>
            <pc:sldMk cId="3001770930" sldId="2147377941"/>
            <ac:spMk id="14" creationId="{298F329C-597D-8541-8126-A0BDA76758EE}"/>
          </ac:spMkLst>
        </pc:spChg>
        <pc:spChg chg="del mod">
          <ac:chgData name="M Fakrullah Latif (PD/DIGITAL)" userId="67ee3108-dc55-45e6-8203-c28ab86ede68" providerId="ADAL" clId="{5C308082-F1F2-4547-AFC9-6E6E4C753C0C}" dt="2024-07-18T12:22:28.376" v="8223" actId="478"/>
          <ac:spMkLst>
            <pc:docMk/>
            <pc:sldMk cId="3001770930" sldId="2147377941"/>
            <ac:spMk id="18" creationId="{00000000-0000-0000-0000-000000000000}"/>
          </ac:spMkLst>
        </pc:spChg>
        <pc:spChg chg="del mod">
          <ac:chgData name="M Fakrullah Latif (PD/DIGITAL)" userId="67ee3108-dc55-45e6-8203-c28ab86ede68" providerId="ADAL" clId="{5C308082-F1F2-4547-AFC9-6E6E4C753C0C}" dt="2024-07-18T12:22:31.782" v="8225" actId="478"/>
          <ac:spMkLst>
            <pc:docMk/>
            <pc:sldMk cId="3001770930" sldId="2147377941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18T12:22:33.264" v="8226" actId="478"/>
          <ac:spMkLst>
            <pc:docMk/>
            <pc:sldMk cId="3001770930" sldId="2147377941"/>
            <ac:spMk id="21" creationId="{DF6C9316-7D21-B399-5043-1331CF602FC7}"/>
          </ac:spMkLst>
        </pc:spChg>
        <pc:grpChg chg="del">
          <ac:chgData name="M Fakrullah Latif (PD/DIGITAL)" userId="67ee3108-dc55-45e6-8203-c28ab86ede68" providerId="ADAL" clId="{5C308082-F1F2-4547-AFC9-6E6E4C753C0C}" dt="2024-07-18T12:22:39.252" v="8230" actId="478"/>
          <ac:grpSpMkLst>
            <pc:docMk/>
            <pc:sldMk cId="3001770930" sldId="2147377941"/>
            <ac:grpSpMk id="7" creationId="{00000000-0000-0000-0000-000000000000}"/>
          </ac:grpSpMkLst>
        </pc:grpChg>
        <pc:grpChg chg="del">
          <ac:chgData name="M Fakrullah Latif (PD/DIGITAL)" userId="67ee3108-dc55-45e6-8203-c28ab86ede68" providerId="ADAL" clId="{5C308082-F1F2-4547-AFC9-6E6E4C753C0C}" dt="2024-07-18T12:22:36.354" v="8228" actId="478"/>
          <ac:grpSpMkLst>
            <pc:docMk/>
            <pc:sldMk cId="3001770930" sldId="2147377941"/>
            <ac:grpSpMk id="10" creationId="{00000000-0000-0000-0000-000000000000}"/>
          </ac:grpSpMkLst>
        </pc:grpChg>
        <pc:grpChg chg="del">
          <ac:chgData name="M Fakrullah Latif (PD/DIGITAL)" userId="67ee3108-dc55-45e6-8203-c28ab86ede68" providerId="ADAL" clId="{5C308082-F1F2-4547-AFC9-6E6E4C753C0C}" dt="2024-07-18T12:22:40.629" v="8231" actId="478"/>
          <ac:grpSpMkLst>
            <pc:docMk/>
            <pc:sldMk cId="3001770930" sldId="2147377941"/>
            <ac:grpSpMk id="15" creationId="{00000000-0000-0000-0000-000000000000}"/>
          </ac:grpSpMkLst>
        </pc:grpChg>
        <pc:picChg chg="add mod">
          <ac:chgData name="M Fakrullah Latif (PD/DIGITAL)" userId="67ee3108-dc55-45e6-8203-c28ab86ede68" providerId="ADAL" clId="{5C308082-F1F2-4547-AFC9-6E6E4C753C0C}" dt="2024-07-31T07:24:22.725" v="12047" actId="1035"/>
          <ac:picMkLst>
            <pc:docMk/>
            <pc:sldMk cId="3001770930" sldId="2147377941"/>
            <ac:picMk id="6" creationId="{102D949A-7340-46B7-A4DB-7EEE37E8FFEA}"/>
          </ac:picMkLst>
        </pc:picChg>
        <pc:picChg chg="del">
          <ac:chgData name="M Fakrullah Latif (PD/DIGITAL)" userId="67ee3108-dc55-45e6-8203-c28ab86ede68" providerId="ADAL" clId="{5C308082-F1F2-4547-AFC9-6E6E4C753C0C}" dt="2024-07-18T12:22:34.940" v="8227" actId="478"/>
          <ac:picMkLst>
            <pc:docMk/>
            <pc:sldMk cId="3001770930" sldId="2147377941"/>
            <ac:picMk id="6" creationId="{25162872-AE41-3922-C429-255C0A04231D}"/>
          </ac:picMkLst>
        </pc:picChg>
        <pc:picChg chg="del mod">
          <ac:chgData name="M Fakrullah Latif (PD/DIGITAL)" userId="67ee3108-dc55-45e6-8203-c28ab86ede68" providerId="ADAL" clId="{5C308082-F1F2-4547-AFC9-6E6E4C753C0C}" dt="2024-07-18T12:24:27.153" v="8233" actId="478"/>
          <ac:picMkLst>
            <pc:docMk/>
            <pc:sldMk cId="3001770930" sldId="2147377941"/>
            <ac:picMk id="9" creationId="{1C8A19FA-CD2D-6A8F-AFC4-A40AE6B66A02}"/>
          </ac:picMkLst>
        </pc:picChg>
        <pc:picChg chg="add del mod">
          <ac:chgData name="M Fakrullah Latif (PD/DIGITAL)" userId="67ee3108-dc55-45e6-8203-c28ab86ede68" providerId="ADAL" clId="{5C308082-F1F2-4547-AFC9-6E6E4C753C0C}" dt="2024-07-31T07:22:59.525" v="12038" actId="478"/>
          <ac:picMkLst>
            <pc:docMk/>
            <pc:sldMk cId="3001770930" sldId="2147377941"/>
            <ac:picMk id="17" creationId="{23F89EB5-D84C-4678-7C39-59201AA27871}"/>
          </ac:picMkLst>
        </pc:picChg>
      </pc:sldChg>
      <pc:sldChg chg="addSp modSp add del mod modAnim">
        <pc:chgData name="M Fakrullah Latif (PD/DIGITAL)" userId="67ee3108-dc55-45e6-8203-c28ab86ede68" providerId="ADAL" clId="{5C308082-F1F2-4547-AFC9-6E6E4C753C0C}" dt="2024-07-31T07:26:46.673" v="12152" actId="47"/>
        <pc:sldMkLst>
          <pc:docMk/>
          <pc:sldMk cId="885623365" sldId="2147377942"/>
        </pc:sldMkLst>
        <pc:spChg chg="mod">
          <ac:chgData name="M Fakrullah Latif (PD/DIGITAL)" userId="67ee3108-dc55-45e6-8203-c28ab86ede68" providerId="ADAL" clId="{5C308082-F1F2-4547-AFC9-6E6E4C753C0C}" dt="2024-07-19T03:38:57.733" v="8731" actId="1035"/>
          <ac:spMkLst>
            <pc:docMk/>
            <pc:sldMk cId="885623365" sldId="2147377942"/>
            <ac:spMk id="14" creationId="{298F329C-597D-8541-8126-A0BDA76758EE}"/>
          </ac:spMkLst>
        </pc:spChg>
        <pc:picChg chg="add mod">
          <ac:chgData name="M Fakrullah Latif (PD/DIGITAL)" userId="67ee3108-dc55-45e6-8203-c28ab86ede68" providerId="ADAL" clId="{5C308082-F1F2-4547-AFC9-6E6E4C753C0C}" dt="2024-07-19T03:38:59.617" v="8735" actId="1035"/>
          <ac:picMkLst>
            <pc:docMk/>
            <pc:sldMk cId="885623365" sldId="2147377942"/>
            <ac:picMk id="6" creationId="{8EB82677-A7E7-BF36-DB1A-5F25FC89B8F1}"/>
          </ac:picMkLst>
        </pc:picChg>
      </pc:sldChg>
      <pc:sldChg chg="modSp add del mod">
        <pc:chgData name="M Fakrullah Latif (PD/DIGITAL)" userId="67ee3108-dc55-45e6-8203-c28ab86ede68" providerId="ADAL" clId="{5C308082-F1F2-4547-AFC9-6E6E4C753C0C}" dt="2024-07-31T07:26:50.695" v="12153" actId="47"/>
        <pc:sldMkLst>
          <pc:docMk/>
          <pc:sldMk cId="850521593" sldId="2147377943"/>
        </pc:sldMkLst>
        <pc:spChg chg="mod">
          <ac:chgData name="M Fakrullah Latif (PD/DIGITAL)" userId="67ee3108-dc55-45e6-8203-c28ab86ede68" providerId="ADAL" clId="{5C308082-F1F2-4547-AFC9-6E6E4C753C0C}" dt="2024-07-18T12:34:36.650" v="8629" actId="1076"/>
          <ac:spMkLst>
            <pc:docMk/>
            <pc:sldMk cId="850521593" sldId="2147377943"/>
            <ac:spMk id="14" creationId="{298F329C-597D-8541-8126-A0BDA76758EE}"/>
          </ac:spMkLst>
        </pc:spChg>
      </pc:sldChg>
      <pc:sldChg chg="addSp delSp modSp add del mod ord">
        <pc:chgData name="M Fakrullah Latif (PD/DIGITAL)" userId="67ee3108-dc55-45e6-8203-c28ab86ede68" providerId="ADAL" clId="{5C308082-F1F2-4547-AFC9-6E6E4C753C0C}" dt="2024-07-31T07:41:39.618" v="12827" actId="47"/>
        <pc:sldMkLst>
          <pc:docMk/>
          <pc:sldMk cId="705303535" sldId="2147377944"/>
        </pc:sldMkLst>
        <pc:spChg chg="del">
          <ac:chgData name="M Fakrullah Latif (PD/DIGITAL)" userId="67ee3108-dc55-45e6-8203-c28ab86ede68" providerId="ADAL" clId="{5C308082-F1F2-4547-AFC9-6E6E4C753C0C}" dt="2024-07-24T01:18:56.322" v="9089" actId="478"/>
          <ac:spMkLst>
            <pc:docMk/>
            <pc:sldMk cId="705303535" sldId="2147377944"/>
            <ac:spMk id="9" creationId="{A8F377C4-8825-1C64-5879-F0C1DC940166}"/>
          </ac:spMkLst>
        </pc:spChg>
        <pc:spChg chg="del">
          <ac:chgData name="M Fakrullah Latif (PD/DIGITAL)" userId="67ee3108-dc55-45e6-8203-c28ab86ede68" providerId="ADAL" clId="{5C308082-F1F2-4547-AFC9-6E6E4C753C0C}" dt="2024-07-24T01:18:58.033" v="9090" actId="478"/>
          <ac:spMkLst>
            <pc:docMk/>
            <pc:sldMk cId="705303535" sldId="2147377944"/>
            <ac:spMk id="10" creationId="{6AC0EEB3-F18E-9B19-95DB-4EB80B9C71EF}"/>
          </ac:spMkLst>
        </pc:spChg>
        <pc:spChg chg="mod">
          <ac:chgData name="M Fakrullah Latif (PD/DIGITAL)" userId="67ee3108-dc55-45e6-8203-c28ab86ede68" providerId="ADAL" clId="{5C308082-F1F2-4547-AFC9-6E6E4C753C0C}" dt="2024-07-24T01:15:23.054" v="9073" actId="20577"/>
          <ac:spMkLst>
            <pc:docMk/>
            <pc:sldMk cId="705303535" sldId="2147377944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24T01:25:12.290" v="9189" actId="20577"/>
          <ac:spMkLst>
            <pc:docMk/>
            <pc:sldMk cId="705303535" sldId="2147377944"/>
            <ac:spMk id="14" creationId="{00000000-0000-0000-0000-000000000000}"/>
          </ac:spMkLst>
        </pc:spChg>
        <pc:spChg chg="add del">
          <ac:chgData name="M Fakrullah Latif (PD/DIGITAL)" userId="67ee3108-dc55-45e6-8203-c28ab86ede68" providerId="ADAL" clId="{5C308082-F1F2-4547-AFC9-6E6E4C753C0C}" dt="2024-07-24T01:20:58.550" v="9106" actId="22"/>
          <ac:spMkLst>
            <pc:docMk/>
            <pc:sldMk cId="705303535" sldId="2147377944"/>
            <ac:spMk id="17" creationId="{A69204B7-9560-26A7-AE30-01BA91AE988F}"/>
          </ac:spMkLst>
        </pc:spChg>
        <pc:picChg chg="del">
          <ac:chgData name="M Fakrullah Latif (PD/DIGITAL)" userId="67ee3108-dc55-45e6-8203-c28ab86ede68" providerId="ADAL" clId="{5C308082-F1F2-4547-AFC9-6E6E4C753C0C}" dt="2024-07-24T01:18:53.118" v="9087" actId="478"/>
          <ac:picMkLst>
            <pc:docMk/>
            <pc:sldMk cId="705303535" sldId="2147377944"/>
            <ac:picMk id="7" creationId="{02E24467-A503-7752-C596-C4A5D1C04DB9}"/>
          </ac:picMkLst>
        </pc:picChg>
        <pc:picChg chg="del">
          <ac:chgData name="M Fakrullah Latif (PD/DIGITAL)" userId="67ee3108-dc55-45e6-8203-c28ab86ede68" providerId="ADAL" clId="{5C308082-F1F2-4547-AFC9-6E6E4C753C0C}" dt="2024-07-24T01:18:54.484" v="9088" actId="478"/>
          <ac:picMkLst>
            <pc:docMk/>
            <pc:sldMk cId="705303535" sldId="2147377944"/>
            <ac:picMk id="8" creationId="{14E6868B-C8BC-2757-8025-369A83FD0CBD}"/>
          </ac:picMkLst>
        </pc:picChg>
        <pc:picChg chg="add mod">
          <ac:chgData name="M Fakrullah Latif (PD/DIGITAL)" userId="67ee3108-dc55-45e6-8203-c28ab86ede68" providerId="ADAL" clId="{5C308082-F1F2-4547-AFC9-6E6E4C753C0C}" dt="2024-07-24T01:25:22.816" v="9212" actId="14100"/>
          <ac:picMkLst>
            <pc:docMk/>
            <pc:sldMk cId="705303535" sldId="2147377944"/>
            <ac:picMk id="11" creationId="{72E8C9CE-1C7A-87D8-6A8E-CA8169F0B418}"/>
          </ac:picMkLst>
        </pc:picChg>
        <pc:picChg chg="add mod">
          <ac:chgData name="M Fakrullah Latif (PD/DIGITAL)" userId="67ee3108-dc55-45e6-8203-c28ab86ede68" providerId="ADAL" clId="{5C308082-F1F2-4547-AFC9-6E6E4C753C0C}" dt="2024-07-24T01:27:26.459" v="9221" actId="1036"/>
          <ac:picMkLst>
            <pc:docMk/>
            <pc:sldMk cId="705303535" sldId="2147377944"/>
            <ac:picMk id="12" creationId="{0F57C26C-EFDC-F572-2DA3-AC28C434BF3F}"/>
          </ac:picMkLst>
        </pc:picChg>
      </pc:sldChg>
      <pc:sldChg chg="new del">
        <pc:chgData name="M Fakrullah Latif (PD/DIGITAL)" userId="67ee3108-dc55-45e6-8203-c28ab86ede68" providerId="ADAL" clId="{5C308082-F1F2-4547-AFC9-6E6E4C753C0C}" dt="2024-07-24T01:15:12.925" v="9039" actId="47"/>
        <pc:sldMkLst>
          <pc:docMk/>
          <pc:sldMk cId="2433338209" sldId="2147377944"/>
        </pc:sldMkLst>
      </pc:sldChg>
      <pc:sldChg chg="addSp delSp modSp add del mod ord">
        <pc:chgData name="M Fakrullah Latif (PD/DIGITAL)" userId="67ee3108-dc55-45e6-8203-c28ab86ede68" providerId="ADAL" clId="{5C308082-F1F2-4547-AFC9-6E6E4C753C0C}" dt="2024-07-31T07:41:40.693" v="12828" actId="47"/>
        <pc:sldMkLst>
          <pc:docMk/>
          <pc:sldMk cId="3086404130" sldId="2147377945"/>
        </pc:sldMkLst>
        <pc:spChg chg="mod">
          <ac:chgData name="M Fakrullah Latif (PD/DIGITAL)" userId="67ee3108-dc55-45e6-8203-c28ab86ede68" providerId="ADAL" clId="{5C308082-F1F2-4547-AFC9-6E6E4C753C0C}" dt="2024-07-24T01:44:12.314" v="9329" actId="1036"/>
          <ac:spMkLst>
            <pc:docMk/>
            <pc:sldMk cId="3086404130" sldId="2147377945"/>
            <ac:spMk id="13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24T01:28:37.743" v="9289" actId="478"/>
          <ac:spMkLst>
            <pc:docMk/>
            <pc:sldMk cId="3086404130" sldId="2147377945"/>
            <ac:spMk id="14" creationId="{00000000-0000-0000-0000-000000000000}"/>
          </ac:spMkLst>
        </pc:spChg>
        <pc:graphicFrameChg chg="add mod modGraphic">
          <ac:chgData name="M Fakrullah Latif (PD/DIGITAL)" userId="67ee3108-dc55-45e6-8203-c28ab86ede68" providerId="ADAL" clId="{5C308082-F1F2-4547-AFC9-6E6E4C753C0C}" dt="2024-07-24T01:44:18.998" v="9336" actId="1036"/>
          <ac:graphicFrameMkLst>
            <pc:docMk/>
            <pc:sldMk cId="3086404130" sldId="2147377945"/>
            <ac:graphicFrameMk id="7" creationId="{D969C5EC-D6CE-6DFD-3437-DB2BDFCFDF44}"/>
          </ac:graphicFrameMkLst>
        </pc:graphicFrameChg>
        <pc:picChg chg="mod">
          <ac:chgData name="M Fakrullah Latif (PD/DIGITAL)" userId="67ee3108-dc55-45e6-8203-c28ab86ede68" providerId="ADAL" clId="{5C308082-F1F2-4547-AFC9-6E6E4C753C0C}" dt="2024-07-24T01:32:03.229" v="9324" actId="1035"/>
          <ac:picMkLst>
            <pc:docMk/>
            <pc:sldMk cId="3086404130" sldId="2147377945"/>
            <ac:picMk id="2" creationId="{00000000-0000-0000-0000-000000000000}"/>
          </ac:picMkLst>
        </pc:picChg>
        <pc:picChg chg="del">
          <ac:chgData name="M Fakrullah Latif (PD/DIGITAL)" userId="67ee3108-dc55-45e6-8203-c28ab86ede68" providerId="ADAL" clId="{5C308082-F1F2-4547-AFC9-6E6E4C753C0C}" dt="2024-07-24T01:28:34.315" v="9287" actId="478"/>
          <ac:picMkLst>
            <pc:docMk/>
            <pc:sldMk cId="3086404130" sldId="2147377945"/>
            <ac:picMk id="11" creationId="{72E8C9CE-1C7A-87D8-6A8E-CA8169F0B418}"/>
          </ac:picMkLst>
        </pc:picChg>
        <pc:picChg chg="del">
          <ac:chgData name="M Fakrullah Latif (PD/DIGITAL)" userId="67ee3108-dc55-45e6-8203-c28ab86ede68" providerId="ADAL" clId="{5C308082-F1F2-4547-AFC9-6E6E4C753C0C}" dt="2024-07-24T01:28:35.407" v="9288" actId="478"/>
          <ac:picMkLst>
            <pc:docMk/>
            <pc:sldMk cId="3086404130" sldId="2147377945"/>
            <ac:picMk id="12" creationId="{0F57C26C-EFDC-F572-2DA3-AC28C434BF3F}"/>
          </ac:picMkLst>
        </pc:picChg>
      </pc:sldChg>
      <pc:sldChg chg="addSp delSp modSp add mod">
        <pc:chgData name="M Fakrullah Latif (PD/DIGITAL)" userId="67ee3108-dc55-45e6-8203-c28ab86ede68" providerId="ADAL" clId="{5C308082-F1F2-4547-AFC9-6E6E4C753C0C}" dt="2024-07-31T03:40:21.911" v="9740" actId="1076"/>
        <pc:sldMkLst>
          <pc:docMk/>
          <pc:sldMk cId="97936199" sldId="2147377946"/>
        </pc:sldMkLst>
        <pc:spChg chg="del mod">
          <ac:chgData name="M Fakrullah Latif (PD/DIGITAL)" userId="67ee3108-dc55-45e6-8203-c28ab86ede68" providerId="ADAL" clId="{5C308082-F1F2-4547-AFC9-6E6E4C753C0C}" dt="2024-07-31T03:35:27.854" v="9614" actId="478"/>
          <ac:spMkLst>
            <pc:docMk/>
            <pc:sldMk cId="97936199" sldId="2147377946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3:40:21.911" v="9740" actId="1076"/>
          <ac:spMkLst>
            <pc:docMk/>
            <pc:sldMk cId="97936199" sldId="2147377946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3:34:44.345" v="9604" actId="313"/>
          <ac:spMkLst>
            <pc:docMk/>
            <pc:sldMk cId="97936199" sldId="2147377946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3:32:08.660" v="9442" actId="1076"/>
          <ac:spMkLst>
            <pc:docMk/>
            <pc:sldMk cId="97936199" sldId="2147377946"/>
            <ac:spMk id="21" creationId="{DF6C9316-7D21-B399-5043-1331CF602FC7}"/>
          </ac:spMkLst>
        </pc:spChg>
        <pc:spChg chg="mod">
          <ac:chgData name="M Fakrullah Latif (PD/DIGITAL)" userId="67ee3108-dc55-45e6-8203-c28ab86ede68" providerId="ADAL" clId="{5C308082-F1F2-4547-AFC9-6E6E4C753C0C}" dt="2024-07-31T03:35:16.594" v="9610"/>
          <ac:spMkLst>
            <pc:docMk/>
            <pc:sldMk cId="97936199" sldId="2147377946"/>
            <ac:spMk id="27" creationId="{F4BB7FBE-DC1D-0282-528B-0BE830FDFAE4}"/>
          </ac:spMkLst>
        </pc:spChg>
        <pc:spChg chg="mod">
          <ac:chgData name="M Fakrullah Latif (PD/DIGITAL)" userId="67ee3108-dc55-45e6-8203-c28ab86ede68" providerId="ADAL" clId="{5C308082-F1F2-4547-AFC9-6E6E4C753C0C}" dt="2024-07-31T03:35:16.594" v="9610"/>
          <ac:spMkLst>
            <pc:docMk/>
            <pc:sldMk cId="97936199" sldId="2147377946"/>
            <ac:spMk id="28" creationId="{EDBD638C-7B9A-4655-C552-6E7DA8FED349}"/>
          </ac:spMkLst>
        </pc:spChg>
        <pc:spChg chg="add mod">
          <ac:chgData name="M Fakrullah Latif (PD/DIGITAL)" userId="67ee3108-dc55-45e6-8203-c28ab86ede68" providerId="ADAL" clId="{5C308082-F1F2-4547-AFC9-6E6E4C753C0C}" dt="2024-07-31T03:37:19.360" v="9698" actId="1076"/>
          <ac:spMkLst>
            <pc:docMk/>
            <pc:sldMk cId="97936199" sldId="2147377946"/>
            <ac:spMk id="29" creationId="{DA3C669B-DA46-60B7-CACE-7A8E0C47881F}"/>
          </ac:spMkLst>
        </pc:spChg>
        <pc:spChg chg="add mod">
          <ac:chgData name="M Fakrullah Latif (PD/DIGITAL)" userId="67ee3108-dc55-45e6-8203-c28ab86ede68" providerId="ADAL" clId="{5C308082-F1F2-4547-AFC9-6E6E4C753C0C}" dt="2024-07-31T03:36:25.048" v="9637" actId="20577"/>
          <ac:spMkLst>
            <pc:docMk/>
            <pc:sldMk cId="97936199" sldId="2147377946"/>
            <ac:spMk id="30" creationId="{3D21A18C-C4B6-D88E-224F-2956D7AAC5C5}"/>
          </ac:spMkLst>
        </pc:spChg>
        <pc:spChg chg="add mod">
          <ac:chgData name="M Fakrullah Latif (PD/DIGITAL)" userId="67ee3108-dc55-45e6-8203-c28ab86ede68" providerId="ADAL" clId="{5C308082-F1F2-4547-AFC9-6E6E4C753C0C}" dt="2024-07-31T03:36:20.615" v="9636" actId="20577"/>
          <ac:spMkLst>
            <pc:docMk/>
            <pc:sldMk cId="97936199" sldId="2147377946"/>
            <ac:spMk id="32" creationId="{987B9EDA-7489-D72E-42C7-A895FD85C9AF}"/>
          </ac:spMkLst>
        </pc:spChg>
        <pc:spChg chg="add mod">
          <ac:chgData name="M Fakrullah Latif (PD/DIGITAL)" userId="67ee3108-dc55-45e6-8203-c28ab86ede68" providerId="ADAL" clId="{5C308082-F1F2-4547-AFC9-6E6E4C753C0C}" dt="2024-07-31T03:36:45.648" v="9691" actId="20577"/>
          <ac:spMkLst>
            <pc:docMk/>
            <pc:sldMk cId="97936199" sldId="2147377946"/>
            <ac:spMk id="33" creationId="{3F2F3A9A-5165-6982-3F52-E897DCB66C38}"/>
          </ac:spMkLst>
        </pc:spChg>
        <pc:spChg chg="add mod">
          <ac:chgData name="M Fakrullah Latif (PD/DIGITAL)" userId="67ee3108-dc55-45e6-8203-c28ab86ede68" providerId="ADAL" clId="{5C308082-F1F2-4547-AFC9-6E6E4C753C0C}" dt="2024-07-31T03:37:15.270" v="9697" actId="14100"/>
          <ac:spMkLst>
            <pc:docMk/>
            <pc:sldMk cId="97936199" sldId="2147377946"/>
            <ac:spMk id="34" creationId="{1D9B0FB2-3DE7-EF31-557B-B6757085BDD7}"/>
          </ac:spMkLst>
        </pc:spChg>
        <pc:grpChg chg="add mod">
          <ac:chgData name="M Fakrullah Latif (PD/DIGITAL)" userId="67ee3108-dc55-45e6-8203-c28ab86ede68" providerId="ADAL" clId="{5C308082-F1F2-4547-AFC9-6E6E4C753C0C}" dt="2024-07-31T03:37:06.990" v="9695" actId="14100"/>
          <ac:grpSpMkLst>
            <pc:docMk/>
            <pc:sldMk cId="97936199" sldId="2147377946"/>
            <ac:grpSpMk id="26" creationId="{B197387E-5F81-D7B3-A8E3-4E8A8CD4C81D}"/>
          </ac:grpSpMkLst>
        </pc:grpChg>
        <pc:picChg chg="del mod">
          <ac:chgData name="M Fakrullah Latif (PD/DIGITAL)" userId="67ee3108-dc55-45e6-8203-c28ab86ede68" providerId="ADAL" clId="{5C308082-F1F2-4547-AFC9-6E6E4C753C0C}" dt="2024-07-31T03:31:56.835" v="9436" actId="478"/>
          <ac:picMkLst>
            <pc:docMk/>
            <pc:sldMk cId="97936199" sldId="2147377946"/>
            <ac:picMk id="6" creationId="{CE05BB36-2DC0-D9AA-4826-A977EA0005C8}"/>
          </ac:picMkLst>
        </pc:picChg>
        <pc:picChg chg="del mod">
          <ac:chgData name="M Fakrullah Latif (PD/DIGITAL)" userId="67ee3108-dc55-45e6-8203-c28ab86ede68" providerId="ADAL" clId="{5C308082-F1F2-4547-AFC9-6E6E4C753C0C}" dt="2024-07-31T03:31:58.569" v="9438" actId="478"/>
          <ac:picMkLst>
            <pc:docMk/>
            <pc:sldMk cId="97936199" sldId="2147377946"/>
            <ac:picMk id="9" creationId="{DEBAEFD8-A394-88D1-93F6-BECA027ABF2A}"/>
          </ac:picMkLst>
        </pc:picChg>
        <pc:picChg chg="add del mod">
          <ac:chgData name="M Fakrullah Latif (PD/DIGITAL)" userId="67ee3108-dc55-45e6-8203-c28ab86ede68" providerId="ADAL" clId="{5C308082-F1F2-4547-AFC9-6E6E4C753C0C}" dt="2024-07-31T03:33:20.747" v="9534" actId="478"/>
          <ac:picMkLst>
            <pc:docMk/>
            <pc:sldMk cId="97936199" sldId="2147377946"/>
            <ac:picMk id="11" creationId="{B6E59E96-D236-1ED5-0E55-8CAB041A1F19}"/>
          </ac:picMkLst>
        </pc:picChg>
        <pc:picChg chg="add mod">
          <ac:chgData name="M Fakrullah Latif (PD/DIGITAL)" userId="67ee3108-dc55-45e6-8203-c28ab86ede68" providerId="ADAL" clId="{5C308082-F1F2-4547-AFC9-6E6E4C753C0C}" dt="2024-07-31T03:34:07.498" v="9547" actId="14100"/>
          <ac:picMkLst>
            <pc:docMk/>
            <pc:sldMk cId="97936199" sldId="2147377946"/>
            <ac:picMk id="14" creationId="{12FF83B2-19E7-982D-7DBF-2DFA195BDFA3}"/>
          </ac:picMkLst>
        </pc:picChg>
        <pc:picChg chg="add mod">
          <ac:chgData name="M Fakrullah Latif (PD/DIGITAL)" userId="67ee3108-dc55-45e6-8203-c28ab86ede68" providerId="ADAL" clId="{5C308082-F1F2-4547-AFC9-6E6E4C753C0C}" dt="2024-07-31T03:34:04.387" v="9546" actId="1076"/>
          <ac:picMkLst>
            <pc:docMk/>
            <pc:sldMk cId="97936199" sldId="2147377946"/>
            <ac:picMk id="20" creationId="{90782DAA-757B-47D8-B82D-BFC86901407B}"/>
          </ac:picMkLst>
        </pc:picChg>
        <pc:picChg chg="mod">
          <ac:chgData name="M Fakrullah Latif (PD/DIGITAL)" userId="67ee3108-dc55-45e6-8203-c28ab86ede68" providerId="ADAL" clId="{5C308082-F1F2-4547-AFC9-6E6E4C753C0C}" dt="2024-07-31T03:29:28.185" v="9432" actId="1076"/>
          <ac:picMkLst>
            <pc:docMk/>
            <pc:sldMk cId="97936199" sldId="2147377946"/>
            <ac:picMk id="23" creationId="{9458BBE1-925E-D4B0-085D-E6C26B4561DE}"/>
          </ac:picMkLst>
        </pc:picChg>
      </pc:sldChg>
      <pc:sldChg chg="addSp delSp modSp add mod ord">
        <pc:chgData name="M Fakrullah Latif (PD/DIGITAL)" userId="67ee3108-dc55-45e6-8203-c28ab86ede68" providerId="ADAL" clId="{5C308082-F1F2-4547-AFC9-6E6E4C753C0C}" dt="2024-07-31T08:01:25.443" v="13338" actId="478"/>
        <pc:sldMkLst>
          <pc:docMk/>
          <pc:sldMk cId="1735680115" sldId="2147377947"/>
        </pc:sldMkLst>
        <pc:spChg chg="mod">
          <ac:chgData name="M Fakrullah Latif (PD/DIGITAL)" userId="67ee3108-dc55-45e6-8203-c28ab86ede68" providerId="ADAL" clId="{5C308082-F1F2-4547-AFC9-6E6E4C753C0C}" dt="2024-07-31T03:40:45.576" v="9778" actId="1076"/>
          <ac:spMkLst>
            <pc:docMk/>
            <pc:sldMk cId="1735680115" sldId="2147377947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34:20.722" v="12648" actId="20577"/>
          <ac:spMkLst>
            <pc:docMk/>
            <pc:sldMk cId="1735680115" sldId="2147377947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31T07:34:27.099" v="12652" actId="478"/>
          <ac:spMkLst>
            <pc:docMk/>
            <pc:sldMk cId="1735680115" sldId="2147377947"/>
            <ac:spMk id="21" creationId="{DF6C9316-7D21-B399-5043-1331CF602FC7}"/>
          </ac:spMkLst>
        </pc:spChg>
        <pc:spChg chg="del">
          <ac:chgData name="M Fakrullah Latif (PD/DIGITAL)" userId="67ee3108-dc55-45e6-8203-c28ab86ede68" providerId="ADAL" clId="{5C308082-F1F2-4547-AFC9-6E6E4C753C0C}" dt="2024-07-31T07:34:33.023" v="12657" actId="478"/>
          <ac:spMkLst>
            <pc:docMk/>
            <pc:sldMk cId="1735680115" sldId="2147377947"/>
            <ac:spMk id="29" creationId="{DA3C669B-DA46-60B7-CACE-7A8E0C47881F}"/>
          </ac:spMkLst>
        </pc:spChg>
        <pc:spChg chg="add del">
          <ac:chgData name="M Fakrullah Latif (PD/DIGITAL)" userId="67ee3108-dc55-45e6-8203-c28ab86ede68" providerId="ADAL" clId="{5C308082-F1F2-4547-AFC9-6E6E4C753C0C}" dt="2024-07-31T08:01:22.029" v="13337" actId="478"/>
          <ac:spMkLst>
            <pc:docMk/>
            <pc:sldMk cId="1735680115" sldId="2147377947"/>
            <ac:spMk id="32" creationId="{987B9EDA-7489-D72E-42C7-A895FD85C9AF}"/>
          </ac:spMkLst>
        </pc:spChg>
        <pc:spChg chg="del mod">
          <ac:chgData name="M Fakrullah Latif (PD/DIGITAL)" userId="67ee3108-dc55-45e6-8203-c28ab86ede68" providerId="ADAL" clId="{5C308082-F1F2-4547-AFC9-6E6E4C753C0C}" dt="2024-07-31T08:01:25.443" v="13338" actId="478"/>
          <ac:spMkLst>
            <pc:docMk/>
            <pc:sldMk cId="1735680115" sldId="2147377947"/>
            <ac:spMk id="33" creationId="{3F2F3A9A-5165-6982-3F52-E897DCB66C38}"/>
          </ac:spMkLst>
        </pc:spChg>
        <pc:spChg chg="del">
          <ac:chgData name="M Fakrullah Latif (PD/DIGITAL)" userId="67ee3108-dc55-45e6-8203-c28ab86ede68" providerId="ADAL" clId="{5C308082-F1F2-4547-AFC9-6E6E4C753C0C}" dt="2024-07-31T07:34:32.383" v="12656" actId="478"/>
          <ac:spMkLst>
            <pc:docMk/>
            <pc:sldMk cId="1735680115" sldId="2147377947"/>
            <ac:spMk id="34" creationId="{1D9B0FB2-3DE7-EF31-557B-B6757085BDD7}"/>
          </ac:spMkLst>
        </pc:spChg>
        <pc:grpChg chg="del">
          <ac:chgData name="M Fakrullah Latif (PD/DIGITAL)" userId="67ee3108-dc55-45e6-8203-c28ab86ede68" providerId="ADAL" clId="{5C308082-F1F2-4547-AFC9-6E6E4C753C0C}" dt="2024-07-31T07:34:27.972" v="12653" actId="478"/>
          <ac:grpSpMkLst>
            <pc:docMk/>
            <pc:sldMk cId="1735680115" sldId="2147377947"/>
            <ac:grpSpMk id="26" creationId="{B197387E-5F81-D7B3-A8E3-4E8A8CD4C81D}"/>
          </ac:grpSpMkLst>
        </pc:grpChg>
        <pc:picChg chg="del">
          <ac:chgData name="M Fakrullah Latif (PD/DIGITAL)" userId="67ee3108-dc55-45e6-8203-c28ab86ede68" providerId="ADAL" clId="{5C308082-F1F2-4547-AFC9-6E6E4C753C0C}" dt="2024-07-31T07:34:22.945" v="12649" actId="478"/>
          <ac:picMkLst>
            <pc:docMk/>
            <pc:sldMk cId="1735680115" sldId="2147377947"/>
            <ac:picMk id="14" creationId="{12FF83B2-19E7-982D-7DBF-2DFA195BDFA3}"/>
          </ac:picMkLst>
        </pc:picChg>
        <pc:picChg chg="del mod">
          <ac:chgData name="M Fakrullah Latif (PD/DIGITAL)" userId="67ee3108-dc55-45e6-8203-c28ab86ede68" providerId="ADAL" clId="{5C308082-F1F2-4547-AFC9-6E6E4C753C0C}" dt="2024-07-31T07:34:25.232" v="12651" actId="478"/>
          <ac:picMkLst>
            <pc:docMk/>
            <pc:sldMk cId="1735680115" sldId="2147377947"/>
            <ac:picMk id="20" creationId="{90782DAA-757B-47D8-B82D-BFC86901407B}"/>
          </ac:picMkLst>
        </pc:picChg>
      </pc:sldChg>
      <pc:sldChg chg="addSp delSp modSp add mod">
        <pc:chgData name="M Fakrullah Latif (PD/DIGITAL)" userId="67ee3108-dc55-45e6-8203-c28ab86ede68" providerId="ADAL" clId="{5C308082-F1F2-4547-AFC9-6E6E4C753C0C}" dt="2024-07-31T07:13:44.051" v="11696" actId="207"/>
        <pc:sldMkLst>
          <pc:docMk/>
          <pc:sldMk cId="598155153" sldId="2147377948"/>
        </pc:sldMkLst>
        <pc:spChg chg="mod">
          <ac:chgData name="M Fakrullah Latif (PD/DIGITAL)" userId="67ee3108-dc55-45e6-8203-c28ab86ede68" providerId="ADAL" clId="{5C308082-F1F2-4547-AFC9-6E6E4C753C0C}" dt="2024-07-31T06:14:03.270" v="10214" actId="1076"/>
          <ac:spMkLst>
            <pc:docMk/>
            <pc:sldMk cId="598155153" sldId="2147377948"/>
            <ac:spMk id="5" creationId="{BE7827E7-3F61-DB35-2066-68A8D8C6B3D9}"/>
          </ac:spMkLst>
        </pc:spChg>
        <pc:spChg chg="add mod">
          <ac:chgData name="M Fakrullah Latif (PD/DIGITAL)" userId="67ee3108-dc55-45e6-8203-c28ab86ede68" providerId="ADAL" clId="{5C308082-F1F2-4547-AFC9-6E6E4C753C0C}" dt="2024-07-31T07:08:16.211" v="11401" actId="20577"/>
          <ac:spMkLst>
            <pc:docMk/>
            <pc:sldMk cId="598155153" sldId="2147377948"/>
            <ac:spMk id="10" creationId="{9811A32E-78CF-E775-F462-7F782902A15A}"/>
          </ac:spMkLst>
        </pc:spChg>
        <pc:spChg chg="mod">
          <ac:chgData name="M Fakrullah Latif (PD/DIGITAL)" userId="67ee3108-dc55-45e6-8203-c28ab86ede68" providerId="ADAL" clId="{5C308082-F1F2-4547-AFC9-6E6E4C753C0C}" dt="2024-07-31T06:13:40.001" v="10205"/>
          <ac:spMkLst>
            <pc:docMk/>
            <pc:sldMk cId="598155153" sldId="2147377948"/>
            <ac:spMk id="12" creationId="{99BD8192-245A-68A0-65E3-C5B12FB251C3}"/>
          </ac:spMkLst>
        </pc:spChg>
        <pc:spChg chg="mod">
          <ac:chgData name="M Fakrullah Latif (PD/DIGITAL)" userId="67ee3108-dc55-45e6-8203-c28ab86ede68" providerId="ADAL" clId="{5C308082-F1F2-4547-AFC9-6E6E4C753C0C}" dt="2024-07-31T06:13:40.001" v="10205"/>
          <ac:spMkLst>
            <pc:docMk/>
            <pc:sldMk cId="598155153" sldId="2147377948"/>
            <ac:spMk id="13" creationId="{F7200D20-EACC-DFB2-C830-BFC49B82EF73}"/>
          </ac:spMkLst>
        </pc:spChg>
        <pc:spChg chg="mod">
          <ac:chgData name="M Fakrullah Latif (PD/DIGITAL)" userId="67ee3108-dc55-45e6-8203-c28ab86ede68" providerId="ADAL" clId="{5C308082-F1F2-4547-AFC9-6E6E4C753C0C}" dt="2024-07-31T06:04:12.065" v="9911" actId="20577"/>
          <ac:spMkLst>
            <pc:docMk/>
            <pc:sldMk cId="598155153" sldId="2147377948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13:44.051" v="11696" actId="207"/>
          <ac:spMkLst>
            <pc:docMk/>
            <pc:sldMk cId="598155153" sldId="2147377948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31T06:04:19.433" v="9914" actId="478"/>
          <ac:spMkLst>
            <pc:docMk/>
            <pc:sldMk cId="598155153" sldId="2147377948"/>
            <ac:spMk id="21" creationId="{DF6C9316-7D21-B399-5043-1331CF602FC7}"/>
          </ac:spMkLst>
        </pc:spChg>
        <pc:spChg chg="del">
          <ac:chgData name="M Fakrullah Latif (PD/DIGITAL)" userId="67ee3108-dc55-45e6-8203-c28ab86ede68" providerId="ADAL" clId="{5C308082-F1F2-4547-AFC9-6E6E4C753C0C}" dt="2024-07-31T06:04:28.347" v="9918" actId="478"/>
          <ac:spMkLst>
            <pc:docMk/>
            <pc:sldMk cId="598155153" sldId="2147377948"/>
            <ac:spMk id="29" creationId="{DA3C669B-DA46-60B7-CACE-7A8E0C47881F}"/>
          </ac:spMkLst>
        </pc:spChg>
        <pc:spChg chg="del">
          <ac:chgData name="M Fakrullah Latif (PD/DIGITAL)" userId="67ee3108-dc55-45e6-8203-c28ab86ede68" providerId="ADAL" clId="{5C308082-F1F2-4547-AFC9-6E6E4C753C0C}" dt="2024-07-31T06:04:22.290" v="9915" actId="478"/>
          <ac:spMkLst>
            <pc:docMk/>
            <pc:sldMk cId="598155153" sldId="2147377948"/>
            <ac:spMk id="30" creationId="{3D21A18C-C4B6-D88E-224F-2956D7AAC5C5}"/>
          </ac:spMkLst>
        </pc:spChg>
        <pc:spChg chg="del mod">
          <ac:chgData name="M Fakrullah Latif (PD/DIGITAL)" userId="67ee3108-dc55-45e6-8203-c28ab86ede68" providerId="ADAL" clId="{5C308082-F1F2-4547-AFC9-6E6E4C753C0C}" dt="2024-07-31T06:04:25.827" v="9917" actId="478"/>
          <ac:spMkLst>
            <pc:docMk/>
            <pc:sldMk cId="598155153" sldId="2147377948"/>
            <ac:spMk id="32" creationId="{987B9EDA-7489-D72E-42C7-A895FD85C9AF}"/>
          </ac:spMkLst>
        </pc:spChg>
        <pc:spChg chg="del">
          <ac:chgData name="M Fakrullah Latif (PD/DIGITAL)" userId="67ee3108-dc55-45e6-8203-c28ab86ede68" providerId="ADAL" clId="{5C308082-F1F2-4547-AFC9-6E6E4C753C0C}" dt="2024-07-31T06:04:31.222" v="9919" actId="478"/>
          <ac:spMkLst>
            <pc:docMk/>
            <pc:sldMk cId="598155153" sldId="2147377948"/>
            <ac:spMk id="33" creationId="{3F2F3A9A-5165-6982-3F52-E897DCB66C38}"/>
          </ac:spMkLst>
        </pc:spChg>
        <pc:spChg chg="mod ord">
          <ac:chgData name="M Fakrullah Latif (PD/DIGITAL)" userId="67ee3108-dc55-45e6-8203-c28ab86ede68" providerId="ADAL" clId="{5C308082-F1F2-4547-AFC9-6E6E4C753C0C}" dt="2024-07-31T06:14:02.774" v="10213" actId="14100"/>
          <ac:spMkLst>
            <pc:docMk/>
            <pc:sldMk cId="598155153" sldId="2147377948"/>
            <ac:spMk id="34" creationId="{1D9B0FB2-3DE7-EF31-557B-B6757085BDD7}"/>
          </ac:spMkLst>
        </pc:spChg>
        <pc:grpChg chg="mod">
          <ac:chgData name="M Fakrullah Latif (PD/DIGITAL)" userId="67ee3108-dc55-45e6-8203-c28ab86ede68" providerId="ADAL" clId="{5C308082-F1F2-4547-AFC9-6E6E4C753C0C}" dt="2024-07-31T07:03:56.626" v="11118" actId="1076"/>
          <ac:grpSpMkLst>
            <pc:docMk/>
            <pc:sldMk cId="598155153" sldId="2147377948"/>
            <ac:grpSpMk id="7" creationId="{00000000-0000-0000-0000-000000000000}"/>
          </ac:grpSpMkLst>
        </pc:grpChg>
        <pc:grpChg chg="add mod">
          <ac:chgData name="M Fakrullah Latif (PD/DIGITAL)" userId="67ee3108-dc55-45e6-8203-c28ab86ede68" providerId="ADAL" clId="{5C308082-F1F2-4547-AFC9-6E6E4C753C0C}" dt="2024-07-31T06:13:52.324" v="10212" actId="1076"/>
          <ac:grpSpMkLst>
            <pc:docMk/>
            <pc:sldMk cId="598155153" sldId="2147377948"/>
            <ac:grpSpMk id="11" creationId="{5EF30840-1A12-2FAE-60C5-A33096C288B7}"/>
          </ac:grpSpMkLst>
        </pc:grpChg>
        <pc:grpChg chg="mod ord">
          <ac:chgData name="M Fakrullah Latif (PD/DIGITAL)" userId="67ee3108-dc55-45e6-8203-c28ab86ede68" providerId="ADAL" clId="{5C308082-F1F2-4547-AFC9-6E6E4C753C0C}" dt="2024-07-31T07:05:15.992" v="11142" actId="14100"/>
          <ac:grpSpMkLst>
            <pc:docMk/>
            <pc:sldMk cId="598155153" sldId="2147377948"/>
            <ac:grpSpMk id="26" creationId="{B197387E-5F81-D7B3-A8E3-4E8A8CD4C81D}"/>
          </ac:grpSpMkLst>
        </pc:grpChg>
        <pc:picChg chg="add mod modCrop">
          <ac:chgData name="M Fakrullah Latif (PD/DIGITAL)" userId="67ee3108-dc55-45e6-8203-c28ab86ede68" providerId="ADAL" clId="{5C308082-F1F2-4547-AFC9-6E6E4C753C0C}" dt="2024-07-31T06:13:42.203" v="10207" actId="1076"/>
          <ac:picMkLst>
            <pc:docMk/>
            <pc:sldMk cId="598155153" sldId="2147377948"/>
            <ac:picMk id="9" creationId="{E0A62011-6682-17B8-C66E-3D0AFC02E880}"/>
          </ac:picMkLst>
        </pc:picChg>
        <pc:picChg chg="del">
          <ac:chgData name="M Fakrullah Latif (PD/DIGITAL)" userId="67ee3108-dc55-45e6-8203-c28ab86ede68" providerId="ADAL" clId="{5C308082-F1F2-4547-AFC9-6E6E4C753C0C}" dt="2024-07-31T06:04:15.145" v="9912" actId="478"/>
          <ac:picMkLst>
            <pc:docMk/>
            <pc:sldMk cId="598155153" sldId="2147377948"/>
            <ac:picMk id="14" creationId="{12FF83B2-19E7-982D-7DBF-2DFA195BDFA3}"/>
          </ac:picMkLst>
        </pc:picChg>
        <pc:picChg chg="del">
          <ac:chgData name="M Fakrullah Latif (PD/DIGITAL)" userId="67ee3108-dc55-45e6-8203-c28ab86ede68" providerId="ADAL" clId="{5C308082-F1F2-4547-AFC9-6E6E4C753C0C}" dt="2024-07-31T06:04:17.036" v="9913" actId="478"/>
          <ac:picMkLst>
            <pc:docMk/>
            <pc:sldMk cId="598155153" sldId="2147377948"/>
            <ac:picMk id="20" creationId="{90782DAA-757B-47D8-B82D-BFC86901407B}"/>
          </ac:picMkLst>
        </pc:picChg>
      </pc:sldChg>
      <pc:sldChg chg="addSp delSp modSp add mod">
        <pc:chgData name="M Fakrullah Latif (PD/DIGITAL)" userId="67ee3108-dc55-45e6-8203-c28ab86ede68" providerId="ADAL" clId="{5C308082-F1F2-4547-AFC9-6E6E4C753C0C}" dt="2024-07-31T07:19:28.696" v="11888" actId="20577"/>
        <pc:sldMkLst>
          <pc:docMk/>
          <pc:sldMk cId="3058631744" sldId="2147377949"/>
        </pc:sldMkLst>
        <pc:spChg chg="del mod">
          <ac:chgData name="M Fakrullah Latif (PD/DIGITAL)" userId="67ee3108-dc55-45e6-8203-c28ab86ede68" providerId="ADAL" clId="{5C308082-F1F2-4547-AFC9-6E6E4C753C0C}" dt="2024-07-31T07:09:08.045" v="11541" actId="478"/>
          <ac:spMkLst>
            <pc:docMk/>
            <pc:sldMk cId="3058631744" sldId="2147377949"/>
            <ac:spMk id="10" creationId="{9811A32E-78CF-E775-F462-7F782902A15A}"/>
          </ac:spMkLst>
        </pc:spChg>
        <pc:spChg chg="mod">
          <ac:chgData name="M Fakrullah Latif (PD/DIGITAL)" userId="67ee3108-dc55-45e6-8203-c28ab86ede68" providerId="ADAL" clId="{5C308082-F1F2-4547-AFC9-6E6E4C753C0C}" dt="2024-07-31T07:19:28.696" v="11888" actId="20577"/>
          <ac:spMkLst>
            <pc:docMk/>
            <pc:sldMk cId="3058631744" sldId="2147377949"/>
            <ac:spMk id="19" creationId="{00000000-0000-0000-0000-000000000000}"/>
          </ac:spMkLst>
        </pc:spChg>
        <pc:spChg chg="add del mod">
          <ac:chgData name="M Fakrullah Latif (PD/DIGITAL)" userId="67ee3108-dc55-45e6-8203-c28ab86ede68" providerId="ADAL" clId="{5C308082-F1F2-4547-AFC9-6E6E4C753C0C}" dt="2024-07-31T07:09:33.380" v="11610" actId="478"/>
          <ac:spMkLst>
            <pc:docMk/>
            <pc:sldMk cId="3058631744" sldId="2147377949"/>
            <ac:spMk id="21" creationId="{E5CE2E96-34CA-5555-3A47-F402387515D4}"/>
          </ac:spMkLst>
        </pc:spChg>
        <pc:spChg chg="add mod">
          <ac:chgData name="M Fakrullah Latif (PD/DIGITAL)" userId="67ee3108-dc55-45e6-8203-c28ab86ede68" providerId="ADAL" clId="{5C308082-F1F2-4547-AFC9-6E6E4C753C0C}" dt="2024-07-31T07:13:34.868" v="11695" actId="403"/>
          <ac:spMkLst>
            <pc:docMk/>
            <pc:sldMk cId="3058631744" sldId="2147377949"/>
            <ac:spMk id="29" creationId="{A4A97CFC-5C03-4220-985B-9F8515220A49}"/>
          </ac:spMkLst>
        </pc:spChg>
        <pc:spChg chg="mod">
          <ac:chgData name="M Fakrullah Latif (PD/DIGITAL)" userId="67ee3108-dc55-45e6-8203-c28ab86ede68" providerId="ADAL" clId="{5C308082-F1F2-4547-AFC9-6E6E4C753C0C}" dt="2024-07-31T06:21:30.108" v="10678"/>
          <ac:spMkLst>
            <pc:docMk/>
            <pc:sldMk cId="3058631744" sldId="2147377949"/>
            <ac:spMk id="32" creationId="{1FADFCB4-2F5E-BFB6-F9D0-5DE36001811D}"/>
          </ac:spMkLst>
        </pc:spChg>
        <pc:spChg chg="mod">
          <ac:chgData name="M Fakrullah Latif (PD/DIGITAL)" userId="67ee3108-dc55-45e6-8203-c28ab86ede68" providerId="ADAL" clId="{5C308082-F1F2-4547-AFC9-6E6E4C753C0C}" dt="2024-07-31T06:21:30.108" v="10678"/>
          <ac:spMkLst>
            <pc:docMk/>
            <pc:sldMk cId="3058631744" sldId="2147377949"/>
            <ac:spMk id="33" creationId="{39A184A2-1805-CA5D-0946-8CBB31EA1DDA}"/>
          </ac:spMkLst>
        </pc:spChg>
        <pc:spChg chg="del mod">
          <ac:chgData name="M Fakrullah Latif (PD/DIGITAL)" userId="67ee3108-dc55-45e6-8203-c28ab86ede68" providerId="ADAL" clId="{5C308082-F1F2-4547-AFC9-6E6E4C753C0C}" dt="2024-07-31T07:07:35.769" v="11367" actId="478"/>
          <ac:spMkLst>
            <pc:docMk/>
            <pc:sldMk cId="3058631744" sldId="2147377949"/>
            <ac:spMk id="34" creationId="{1D9B0FB2-3DE7-EF31-557B-B6757085BDD7}"/>
          </ac:spMkLst>
        </pc:spChg>
        <pc:spChg chg="mod">
          <ac:chgData name="M Fakrullah Latif (PD/DIGITAL)" userId="67ee3108-dc55-45e6-8203-c28ab86ede68" providerId="ADAL" clId="{5C308082-F1F2-4547-AFC9-6E6E4C753C0C}" dt="2024-07-31T07:07:37.706" v="11369"/>
          <ac:spMkLst>
            <pc:docMk/>
            <pc:sldMk cId="3058631744" sldId="2147377949"/>
            <ac:spMk id="37" creationId="{19D2202B-A2D7-7152-1FE6-FD42FD415CF8}"/>
          </ac:spMkLst>
        </pc:spChg>
        <pc:spChg chg="mod">
          <ac:chgData name="M Fakrullah Latif (PD/DIGITAL)" userId="67ee3108-dc55-45e6-8203-c28ab86ede68" providerId="ADAL" clId="{5C308082-F1F2-4547-AFC9-6E6E4C753C0C}" dt="2024-07-31T07:07:37.706" v="11369"/>
          <ac:spMkLst>
            <pc:docMk/>
            <pc:sldMk cId="3058631744" sldId="2147377949"/>
            <ac:spMk id="38" creationId="{5E0C4291-A52E-9ACA-5350-09333AED34B9}"/>
          </ac:spMkLst>
        </pc:spChg>
        <pc:spChg chg="add del mod">
          <ac:chgData name="M Fakrullah Latif (PD/DIGITAL)" userId="67ee3108-dc55-45e6-8203-c28ab86ede68" providerId="ADAL" clId="{5C308082-F1F2-4547-AFC9-6E6E4C753C0C}" dt="2024-07-31T07:11:04.171" v="11629" actId="478"/>
          <ac:spMkLst>
            <pc:docMk/>
            <pc:sldMk cId="3058631744" sldId="2147377949"/>
            <ac:spMk id="39" creationId="{D11530CC-1825-BFA2-F034-761B3DCE36EB}"/>
          </ac:spMkLst>
        </pc:spChg>
        <pc:spChg chg="mod">
          <ac:chgData name="M Fakrullah Latif (PD/DIGITAL)" userId="67ee3108-dc55-45e6-8203-c28ab86ede68" providerId="ADAL" clId="{5C308082-F1F2-4547-AFC9-6E6E4C753C0C}" dt="2024-07-31T07:07:37.706" v="11369"/>
          <ac:spMkLst>
            <pc:docMk/>
            <pc:sldMk cId="3058631744" sldId="2147377949"/>
            <ac:spMk id="41" creationId="{A456D810-CB80-73CC-170B-F891214B6A85}"/>
          </ac:spMkLst>
        </pc:spChg>
        <pc:spChg chg="mod">
          <ac:chgData name="M Fakrullah Latif (PD/DIGITAL)" userId="67ee3108-dc55-45e6-8203-c28ab86ede68" providerId="ADAL" clId="{5C308082-F1F2-4547-AFC9-6E6E4C753C0C}" dt="2024-07-31T07:07:37.706" v="11369"/>
          <ac:spMkLst>
            <pc:docMk/>
            <pc:sldMk cId="3058631744" sldId="2147377949"/>
            <ac:spMk id="42" creationId="{546EF34A-8F91-596F-3AF7-C9D75C761B53}"/>
          </ac:spMkLst>
        </pc:spChg>
        <pc:spChg chg="mod">
          <ac:chgData name="M Fakrullah Latif (PD/DIGITAL)" userId="67ee3108-dc55-45e6-8203-c28ab86ede68" providerId="ADAL" clId="{5C308082-F1F2-4547-AFC9-6E6E4C753C0C}" dt="2024-07-31T07:10:07.850" v="11618"/>
          <ac:spMkLst>
            <pc:docMk/>
            <pc:sldMk cId="3058631744" sldId="2147377949"/>
            <ac:spMk id="45" creationId="{E2059F70-FE7E-A4AD-F93A-5FB1BD04B1A9}"/>
          </ac:spMkLst>
        </pc:spChg>
        <pc:spChg chg="mod">
          <ac:chgData name="M Fakrullah Latif (PD/DIGITAL)" userId="67ee3108-dc55-45e6-8203-c28ab86ede68" providerId="ADAL" clId="{5C308082-F1F2-4547-AFC9-6E6E4C753C0C}" dt="2024-07-31T07:10:07.850" v="11618"/>
          <ac:spMkLst>
            <pc:docMk/>
            <pc:sldMk cId="3058631744" sldId="2147377949"/>
            <ac:spMk id="46" creationId="{243C2CE0-D99A-BC99-6D08-DFDC9A2E4E63}"/>
          </ac:spMkLst>
        </pc:spChg>
        <pc:spChg chg="add del mod ord">
          <ac:chgData name="M Fakrullah Latif (PD/DIGITAL)" userId="67ee3108-dc55-45e6-8203-c28ab86ede68" providerId="ADAL" clId="{5C308082-F1F2-4547-AFC9-6E6E4C753C0C}" dt="2024-07-31T07:11:35.901" v="11638" actId="478"/>
          <ac:spMkLst>
            <pc:docMk/>
            <pc:sldMk cId="3058631744" sldId="2147377949"/>
            <ac:spMk id="47" creationId="{5AF9CEDB-7B7D-9362-39E2-33FD236DF740}"/>
          </ac:spMkLst>
        </pc:spChg>
        <pc:spChg chg="mod">
          <ac:chgData name="M Fakrullah Latif (PD/DIGITAL)" userId="67ee3108-dc55-45e6-8203-c28ab86ede68" providerId="ADAL" clId="{5C308082-F1F2-4547-AFC9-6E6E4C753C0C}" dt="2024-07-31T07:10:07.850" v="11618"/>
          <ac:spMkLst>
            <pc:docMk/>
            <pc:sldMk cId="3058631744" sldId="2147377949"/>
            <ac:spMk id="49" creationId="{49730F66-F68A-75A7-8D2F-D8C91219D1D1}"/>
          </ac:spMkLst>
        </pc:spChg>
        <pc:spChg chg="mod">
          <ac:chgData name="M Fakrullah Latif (PD/DIGITAL)" userId="67ee3108-dc55-45e6-8203-c28ab86ede68" providerId="ADAL" clId="{5C308082-F1F2-4547-AFC9-6E6E4C753C0C}" dt="2024-07-31T07:10:07.850" v="11618"/>
          <ac:spMkLst>
            <pc:docMk/>
            <pc:sldMk cId="3058631744" sldId="2147377949"/>
            <ac:spMk id="50" creationId="{79A5D956-4F64-40E8-B60E-5193D254374E}"/>
          </ac:spMkLst>
        </pc:spChg>
        <pc:grpChg chg="mod">
          <ac:chgData name="M Fakrullah Latif (PD/DIGITAL)" userId="67ee3108-dc55-45e6-8203-c28ab86ede68" providerId="ADAL" clId="{5C308082-F1F2-4547-AFC9-6E6E4C753C0C}" dt="2024-07-31T07:11:42.071" v="11642" actId="1076"/>
          <ac:grpSpMkLst>
            <pc:docMk/>
            <pc:sldMk cId="3058631744" sldId="2147377949"/>
            <ac:grpSpMk id="7" creationId="{00000000-0000-0000-0000-000000000000}"/>
          </ac:grpSpMkLst>
        </pc:grpChg>
        <pc:grpChg chg="del mod">
          <ac:chgData name="M Fakrullah Latif (PD/DIGITAL)" userId="67ee3108-dc55-45e6-8203-c28ab86ede68" providerId="ADAL" clId="{5C308082-F1F2-4547-AFC9-6E6E4C753C0C}" dt="2024-07-31T07:07:37.236" v="11368" actId="478"/>
          <ac:grpSpMkLst>
            <pc:docMk/>
            <pc:sldMk cId="3058631744" sldId="2147377949"/>
            <ac:grpSpMk id="11" creationId="{5EF30840-1A12-2FAE-60C5-A33096C288B7}"/>
          </ac:grpSpMkLst>
        </pc:grpChg>
        <pc:grpChg chg="del mod">
          <ac:chgData name="M Fakrullah Latif (PD/DIGITAL)" userId="67ee3108-dc55-45e6-8203-c28ab86ede68" providerId="ADAL" clId="{5C308082-F1F2-4547-AFC9-6E6E4C753C0C}" dt="2024-07-31T07:07:30.253" v="11366" actId="478"/>
          <ac:grpSpMkLst>
            <pc:docMk/>
            <pc:sldMk cId="3058631744" sldId="2147377949"/>
            <ac:grpSpMk id="26" creationId="{B197387E-5F81-D7B3-A8E3-4E8A8CD4C81D}"/>
          </ac:grpSpMkLst>
        </pc:grpChg>
        <pc:grpChg chg="add del mod">
          <ac:chgData name="M Fakrullah Latif (PD/DIGITAL)" userId="67ee3108-dc55-45e6-8203-c28ab86ede68" providerId="ADAL" clId="{5C308082-F1F2-4547-AFC9-6E6E4C753C0C}" dt="2024-07-31T07:07:42.259" v="11371" actId="478"/>
          <ac:grpSpMkLst>
            <pc:docMk/>
            <pc:sldMk cId="3058631744" sldId="2147377949"/>
            <ac:grpSpMk id="30" creationId="{752099D7-5769-A0EA-0A3D-C660FEF7FAD9}"/>
          </ac:grpSpMkLst>
        </pc:grpChg>
        <pc:grpChg chg="add mod">
          <ac:chgData name="M Fakrullah Latif (PD/DIGITAL)" userId="67ee3108-dc55-45e6-8203-c28ab86ede68" providerId="ADAL" clId="{5C308082-F1F2-4547-AFC9-6E6E4C753C0C}" dt="2024-07-31T07:09:50.839" v="11616" actId="14100"/>
          <ac:grpSpMkLst>
            <pc:docMk/>
            <pc:sldMk cId="3058631744" sldId="2147377949"/>
            <ac:grpSpMk id="36" creationId="{A663DAF9-2F8A-A380-923F-EF51D1BCBA06}"/>
          </ac:grpSpMkLst>
        </pc:grpChg>
        <pc:grpChg chg="add mod">
          <ac:chgData name="M Fakrullah Latif (PD/DIGITAL)" userId="67ee3108-dc55-45e6-8203-c28ab86ede68" providerId="ADAL" clId="{5C308082-F1F2-4547-AFC9-6E6E4C753C0C}" dt="2024-07-31T07:07:37.706" v="11369"/>
          <ac:grpSpMkLst>
            <pc:docMk/>
            <pc:sldMk cId="3058631744" sldId="2147377949"/>
            <ac:grpSpMk id="40" creationId="{B6B06EE1-29DF-00A9-D36F-123A59EE9547}"/>
          </ac:grpSpMkLst>
        </pc:grpChg>
        <pc:grpChg chg="add mod">
          <ac:chgData name="M Fakrullah Latif (PD/DIGITAL)" userId="67ee3108-dc55-45e6-8203-c28ab86ede68" providerId="ADAL" clId="{5C308082-F1F2-4547-AFC9-6E6E4C753C0C}" dt="2024-07-31T07:10:14.182" v="11619" actId="1076"/>
          <ac:grpSpMkLst>
            <pc:docMk/>
            <pc:sldMk cId="3058631744" sldId="2147377949"/>
            <ac:grpSpMk id="44" creationId="{DFC74F11-048B-CF0D-34CD-692B3F822020}"/>
          </ac:grpSpMkLst>
        </pc:grpChg>
        <pc:grpChg chg="add mod ord">
          <ac:chgData name="M Fakrullah Latif (PD/DIGITAL)" userId="67ee3108-dc55-45e6-8203-c28ab86ede68" providerId="ADAL" clId="{5C308082-F1F2-4547-AFC9-6E6E4C753C0C}" dt="2024-07-31T07:10:52.630" v="11626" actId="1076"/>
          <ac:grpSpMkLst>
            <pc:docMk/>
            <pc:sldMk cId="3058631744" sldId="2147377949"/>
            <ac:grpSpMk id="48" creationId="{C2636EAB-9FCA-0443-5E7F-6C1E2D2D1996}"/>
          </ac:grpSpMkLst>
        </pc:grpChg>
        <pc:picChg chg="del mod">
          <ac:chgData name="M Fakrullah Latif (PD/DIGITAL)" userId="67ee3108-dc55-45e6-8203-c28ab86ede68" providerId="ADAL" clId="{5C308082-F1F2-4547-AFC9-6E6E4C753C0C}" dt="2024-07-31T06:15:02.921" v="10217" actId="478"/>
          <ac:picMkLst>
            <pc:docMk/>
            <pc:sldMk cId="3058631744" sldId="2147377949"/>
            <ac:picMk id="9" creationId="{E0A62011-6682-17B8-C66E-3D0AFC02E880}"/>
          </ac:picMkLst>
        </pc:picChg>
        <pc:picChg chg="add del mod ord">
          <ac:chgData name="M Fakrullah Latif (PD/DIGITAL)" userId="67ee3108-dc55-45e6-8203-c28ab86ede68" providerId="ADAL" clId="{5C308082-F1F2-4547-AFC9-6E6E4C753C0C}" dt="2024-07-31T07:07:26.323" v="11365" actId="478"/>
          <ac:picMkLst>
            <pc:docMk/>
            <pc:sldMk cId="3058631744" sldId="2147377949"/>
            <ac:picMk id="14" creationId="{51085750-98BB-6EF8-6607-261C4E9CC34D}"/>
          </ac:picMkLst>
        </pc:picChg>
        <pc:picChg chg="add del mod modCrop">
          <ac:chgData name="M Fakrullah Latif (PD/DIGITAL)" userId="67ee3108-dc55-45e6-8203-c28ab86ede68" providerId="ADAL" clId="{5C308082-F1F2-4547-AFC9-6E6E4C753C0C}" dt="2024-07-31T07:07:39.818" v="11370" actId="478"/>
          <ac:picMkLst>
            <pc:docMk/>
            <pc:sldMk cId="3058631744" sldId="2147377949"/>
            <ac:picMk id="20" creationId="{F1426286-6616-B345-FAE5-F3DE9CEEE88A}"/>
          </ac:picMkLst>
        </pc:picChg>
        <pc:picChg chg="add mod modCrop">
          <ac:chgData name="M Fakrullah Latif (PD/DIGITAL)" userId="67ee3108-dc55-45e6-8203-c28ab86ede68" providerId="ADAL" clId="{5C308082-F1F2-4547-AFC9-6E6E4C753C0C}" dt="2024-07-31T07:11:32.887" v="11637" actId="1076"/>
          <ac:picMkLst>
            <pc:docMk/>
            <pc:sldMk cId="3058631744" sldId="2147377949"/>
            <ac:picMk id="35" creationId="{B7303596-A4DE-FEAC-63FD-DD341197F701}"/>
          </ac:picMkLst>
        </pc:picChg>
        <pc:picChg chg="add mod modCrop">
          <ac:chgData name="M Fakrullah Latif (PD/DIGITAL)" userId="67ee3108-dc55-45e6-8203-c28ab86ede68" providerId="ADAL" clId="{5C308082-F1F2-4547-AFC9-6E6E4C753C0C}" dt="2024-07-31T07:10:35.797" v="11620" actId="732"/>
          <ac:picMkLst>
            <pc:docMk/>
            <pc:sldMk cId="3058631744" sldId="2147377949"/>
            <ac:picMk id="43" creationId="{77C02BEE-FD8D-AFD9-8EBC-37E4FAD9A30D}"/>
          </ac:picMkLst>
        </pc:picChg>
        <pc:picChg chg="add mod modCrop">
          <ac:chgData name="M Fakrullah Latif (PD/DIGITAL)" userId="67ee3108-dc55-45e6-8203-c28ab86ede68" providerId="ADAL" clId="{5C308082-F1F2-4547-AFC9-6E6E4C753C0C}" dt="2024-07-31T07:10:45.987" v="11623" actId="18131"/>
          <ac:picMkLst>
            <pc:docMk/>
            <pc:sldMk cId="3058631744" sldId="2147377949"/>
            <ac:picMk id="51" creationId="{8E3E42A0-D3D4-21AA-D683-A57FB57BB945}"/>
          </ac:picMkLst>
        </pc:picChg>
        <pc:picChg chg="add mod">
          <ac:chgData name="M Fakrullah Latif (PD/DIGITAL)" userId="67ee3108-dc55-45e6-8203-c28ab86ede68" providerId="ADAL" clId="{5C308082-F1F2-4547-AFC9-6E6E4C753C0C}" dt="2024-07-31T07:12:17.261" v="11647" actId="1076"/>
          <ac:picMkLst>
            <pc:docMk/>
            <pc:sldMk cId="3058631744" sldId="2147377949"/>
            <ac:picMk id="63" creationId="{A0E22BC5-57B4-C8E0-B599-92482A1BD392}"/>
          </ac:picMkLst>
        </pc:picChg>
        <pc:picChg chg="add mod">
          <ac:chgData name="M Fakrullah Latif (PD/DIGITAL)" userId="67ee3108-dc55-45e6-8203-c28ab86ede68" providerId="ADAL" clId="{5C308082-F1F2-4547-AFC9-6E6E4C753C0C}" dt="2024-07-31T07:12:33.172" v="11650" actId="1076"/>
          <ac:picMkLst>
            <pc:docMk/>
            <pc:sldMk cId="3058631744" sldId="2147377949"/>
            <ac:picMk id="65" creationId="{449E9574-2701-473E-1D49-77AC8DD78B5F}"/>
          </ac:picMkLst>
        </pc:picChg>
        <pc:picChg chg="add mod">
          <ac:chgData name="M Fakrullah Latif (PD/DIGITAL)" userId="67ee3108-dc55-45e6-8203-c28ab86ede68" providerId="ADAL" clId="{5C308082-F1F2-4547-AFC9-6E6E4C753C0C}" dt="2024-07-31T07:12:50.981" v="11652" actId="1076"/>
          <ac:picMkLst>
            <pc:docMk/>
            <pc:sldMk cId="3058631744" sldId="2147377949"/>
            <ac:picMk id="67" creationId="{DBE04464-DEC9-4E2D-463C-6E9F3E637948}"/>
          </ac:picMkLst>
        </pc:picChg>
        <pc:cxnChg chg="add mod">
          <ac:chgData name="M Fakrullah Latif (PD/DIGITAL)" userId="67ee3108-dc55-45e6-8203-c28ab86ede68" providerId="ADAL" clId="{5C308082-F1F2-4547-AFC9-6E6E4C753C0C}" dt="2024-07-31T07:11:21.591" v="11633" actId="1582"/>
          <ac:cxnSpMkLst>
            <pc:docMk/>
            <pc:sldMk cId="3058631744" sldId="2147377949"/>
            <ac:cxnSpMk id="53" creationId="{0E4E44A2-CC10-6740-DA0F-A690325869F3}"/>
          </ac:cxnSpMkLst>
        </pc:cxnChg>
        <pc:cxnChg chg="add mod">
          <ac:chgData name="M Fakrullah Latif (PD/DIGITAL)" userId="67ee3108-dc55-45e6-8203-c28ab86ede68" providerId="ADAL" clId="{5C308082-F1F2-4547-AFC9-6E6E4C753C0C}" dt="2024-07-31T07:11:47.448" v="11643" actId="14100"/>
          <ac:cxnSpMkLst>
            <pc:docMk/>
            <pc:sldMk cId="3058631744" sldId="2147377949"/>
            <ac:cxnSpMk id="55" creationId="{58DA87C9-3AF3-8E86-F403-C6C7214A4F62}"/>
          </ac:cxnSpMkLst>
        </pc:cxnChg>
        <pc:cxnChg chg="add mod">
          <ac:chgData name="M Fakrullah Latif (PD/DIGITAL)" userId="67ee3108-dc55-45e6-8203-c28ab86ede68" providerId="ADAL" clId="{5C308082-F1F2-4547-AFC9-6E6E4C753C0C}" dt="2024-07-31T07:11:41.511" v="11641" actId="14100"/>
          <ac:cxnSpMkLst>
            <pc:docMk/>
            <pc:sldMk cId="3058631744" sldId="2147377949"/>
            <ac:cxnSpMk id="58" creationId="{1A7A9E15-C1AF-0309-948F-D76DDE8CE22A}"/>
          </ac:cxnSpMkLst>
        </pc:cxnChg>
      </pc:sldChg>
      <pc:sldChg chg="addSp delSp modSp add del mod">
        <pc:chgData name="M Fakrullah Latif (PD/DIGITAL)" userId="67ee3108-dc55-45e6-8203-c28ab86ede68" providerId="ADAL" clId="{5C308082-F1F2-4547-AFC9-6E6E4C753C0C}" dt="2024-07-31T07:17:11.024" v="11776" actId="47"/>
        <pc:sldMkLst>
          <pc:docMk/>
          <pc:sldMk cId="2386828585" sldId="2147377950"/>
        </pc:sldMkLst>
        <pc:spChg chg="del">
          <ac:chgData name="M Fakrullah Latif (PD/DIGITAL)" userId="67ee3108-dc55-45e6-8203-c28ab86ede68" providerId="ADAL" clId="{5C308082-F1F2-4547-AFC9-6E6E4C753C0C}" dt="2024-07-31T07:01:42.798" v="11105" actId="478"/>
          <ac:spMkLst>
            <pc:docMk/>
            <pc:sldMk cId="2386828585" sldId="2147377950"/>
            <ac:spMk id="10" creationId="{9811A32E-78CF-E775-F462-7F782902A15A}"/>
          </ac:spMkLst>
        </pc:spChg>
        <pc:spChg chg="mod">
          <ac:chgData name="M Fakrullah Latif (PD/DIGITAL)" userId="67ee3108-dc55-45e6-8203-c28ab86ede68" providerId="ADAL" clId="{5C308082-F1F2-4547-AFC9-6E6E4C753C0C}" dt="2024-07-31T07:01:39.066" v="11103" actId="1076"/>
          <ac:spMkLst>
            <pc:docMk/>
            <pc:sldMk cId="2386828585" sldId="2147377950"/>
            <ac:spMk id="19" creationId="{00000000-0000-0000-0000-000000000000}"/>
          </ac:spMkLst>
        </pc:spChg>
        <pc:spChg chg="del">
          <ac:chgData name="M Fakrullah Latif (PD/DIGITAL)" userId="67ee3108-dc55-45e6-8203-c28ab86ede68" providerId="ADAL" clId="{5C308082-F1F2-4547-AFC9-6E6E4C753C0C}" dt="2024-07-31T07:01:44.192" v="11106" actId="478"/>
          <ac:spMkLst>
            <pc:docMk/>
            <pc:sldMk cId="2386828585" sldId="2147377950"/>
            <ac:spMk id="21" creationId="{E5CE2E96-34CA-5555-3A47-F402387515D4}"/>
          </ac:spMkLst>
        </pc:spChg>
        <pc:spChg chg="mod">
          <ac:chgData name="M Fakrullah Latif (PD/DIGITAL)" userId="67ee3108-dc55-45e6-8203-c28ab86ede68" providerId="ADAL" clId="{5C308082-F1F2-4547-AFC9-6E6E4C753C0C}" dt="2024-07-31T07:01:40.828" v="11104" actId="1076"/>
          <ac:spMkLst>
            <pc:docMk/>
            <pc:sldMk cId="2386828585" sldId="2147377950"/>
            <ac:spMk id="29" creationId="{A4A97CFC-5C03-4220-985B-9F8515220A49}"/>
          </ac:spMkLst>
        </pc:spChg>
        <pc:spChg chg="mod ord">
          <ac:chgData name="M Fakrullah Latif (PD/DIGITAL)" userId="67ee3108-dc55-45e6-8203-c28ab86ede68" providerId="ADAL" clId="{5C308082-F1F2-4547-AFC9-6E6E4C753C0C}" dt="2024-07-31T07:01:02.606" v="10951" actId="14100"/>
          <ac:spMkLst>
            <pc:docMk/>
            <pc:sldMk cId="2386828585" sldId="2147377950"/>
            <ac:spMk id="34" creationId="{1D9B0FB2-3DE7-EF31-557B-B6757085BDD7}"/>
          </ac:spMkLst>
        </pc:spChg>
        <pc:grpChg chg="mod ord">
          <ac:chgData name="M Fakrullah Latif (PD/DIGITAL)" userId="67ee3108-dc55-45e6-8203-c28ab86ede68" providerId="ADAL" clId="{5C308082-F1F2-4547-AFC9-6E6E4C753C0C}" dt="2024-07-31T07:03:07.508" v="11117" actId="14100"/>
          <ac:grpSpMkLst>
            <pc:docMk/>
            <pc:sldMk cId="2386828585" sldId="2147377950"/>
            <ac:grpSpMk id="11" creationId="{5EF30840-1A12-2FAE-60C5-A33096C288B7}"/>
          </ac:grpSpMkLst>
        </pc:grpChg>
        <pc:grpChg chg="mod ord">
          <ac:chgData name="M Fakrullah Latif (PD/DIGITAL)" userId="67ee3108-dc55-45e6-8203-c28ab86ede68" providerId="ADAL" clId="{5C308082-F1F2-4547-AFC9-6E6E4C753C0C}" dt="2024-07-31T07:01:53.584" v="11107" actId="14100"/>
          <ac:grpSpMkLst>
            <pc:docMk/>
            <pc:sldMk cId="2386828585" sldId="2147377950"/>
            <ac:grpSpMk id="26" creationId="{B197387E-5F81-D7B3-A8E3-4E8A8CD4C81D}"/>
          </ac:grpSpMkLst>
        </pc:grpChg>
        <pc:grpChg chg="mod ord">
          <ac:chgData name="M Fakrullah Latif (PD/DIGITAL)" userId="67ee3108-dc55-45e6-8203-c28ab86ede68" providerId="ADAL" clId="{5C308082-F1F2-4547-AFC9-6E6E4C753C0C}" dt="2024-07-31T07:02:53.845" v="11116" actId="14100"/>
          <ac:grpSpMkLst>
            <pc:docMk/>
            <pc:sldMk cId="2386828585" sldId="2147377950"/>
            <ac:grpSpMk id="30" creationId="{752099D7-5769-A0EA-0A3D-C660FEF7FAD9}"/>
          </ac:grpSpMkLst>
        </pc:grpChg>
        <pc:picChg chg="add mod modCrop">
          <ac:chgData name="M Fakrullah Latif (PD/DIGITAL)" userId="67ee3108-dc55-45e6-8203-c28ab86ede68" providerId="ADAL" clId="{5C308082-F1F2-4547-AFC9-6E6E4C753C0C}" dt="2024-07-31T07:01:57.575" v="11108" actId="732"/>
          <ac:picMkLst>
            <pc:docMk/>
            <pc:sldMk cId="2386828585" sldId="2147377950"/>
            <ac:picMk id="9" creationId="{2C3EEACA-C62C-8269-0E62-5B820EB59FCC}"/>
          </ac:picMkLst>
        </pc:picChg>
        <pc:picChg chg="del">
          <ac:chgData name="M Fakrullah Latif (PD/DIGITAL)" userId="67ee3108-dc55-45e6-8203-c28ab86ede68" providerId="ADAL" clId="{5C308082-F1F2-4547-AFC9-6E6E4C753C0C}" dt="2024-07-31T07:00:13.145" v="10931" actId="478"/>
          <ac:picMkLst>
            <pc:docMk/>
            <pc:sldMk cId="2386828585" sldId="2147377950"/>
            <ac:picMk id="14" creationId="{51085750-98BB-6EF8-6607-261C4E9CC34D}"/>
          </ac:picMkLst>
        </pc:picChg>
        <pc:picChg chg="del">
          <ac:chgData name="M Fakrullah Latif (PD/DIGITAL)" userId="67ee3108-dc55-45e6-8203-c28ab86ede68" providerId="ADAL" clId="{5C308082-F1F2-4547-AFC9-6E6E4C753C0C}" dt="2024-07-31T07:02:00.044" v="11109" actId="478"/>
          <ac:picMkLst>
            <pc:docMk/>
            <pc:sldMk cId="2386828585" sldId="2147377950"/>
            <ac:picMk id="20" creationId="{F1426286-6616-B345-FAE5-F3DE9CEEE88A}"/>
          </ac:picMkLst>
        </pc:picChg>
        <pc:picChg chg="add mod">
          <ac:chgData name="M Fakrullah Latif (PD/DIGITAL)" userId="67ee3108-dc55-45e6-8203-c28ab86ede68" providerId="ADAL" clId="{5C308082-F1F2-4547-AFC9-6E6E4C753C0C}" dt="2024-07-31T07:02:42.002" v="11112" actId="1076"/>
          <ac:picMkLst>
            <pc:docMk/>
            <pc:sldMk cId="2386828585" sldId="2147377950"/>
            <ac:picMk id="35" creationId="{B6861053-C6F8-A21C-CB3E-903DB2E81C70}"/>
          </ac:picMkLst>
        </pc:picChg>
      </pc:sldChg>
      <pc:sldChg chg="add del">
        <pc:chgData name="M Fakrullah Latif (PD/DIGITAL)" userId="67ee3108-dc55-45e6-8203-c28ab86ede68" providerId="ADAL" clId="{5C308082-F1F2-4547-AFC9-6E6E4C753C0C}" dt="2024-07-31T07:17:12.591" v="11777" actId="47"/>
        <pc:sldMkLst>
          <pc:docMk/>
          <pc:sldMk cId="3617271868" sldId="2147377951"/>
        </pc:sldMkLst>
      </pc:sldChg>
      <pc:sldChg chg="addSp delSp modSp add mod">
        <pc:chgData name="M Fakrullah Latif (PD/DIGITAL)" userId="67ee3108-dc55-45e6-8203-c28ab86ede68" providerId="ADAL" clId="{5C308082-F1F2-4547-AFC9-6E6E4C753C0C}" dt="2024-07-31T07:21:03.714" v="11956" actId="20577"/>
        <pc:sldMkLst>
          <pc:docMk/>
          <pc:sldMk cId="3275584721" sldId="2147377952"/>
        </pc:sldMkLst>
        <pc:spChg chg="mod">
          <ac:chgData name="M Fakrullah Latif (PD/DIGITAL)" userId="67ee3108-dc55-45e6-8203-c28ab86ede68" providerId="ADAL" clId="{5C308082-F1F2-4547-AFC9-6E6E4C753C0C}" dt="2024-07-31T07:21:03.714" v="11956" actId="20577"/>
          <ac:spMkLst>
            <pc:docMk/>
            <pc:sldMk cId="3275584721" sldId="2147377952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14:12.223" v="11740" actId="20577"/>
          <ac:spMkLst>
            <pc:docMk/>
            <pc:sldMk cId="3275584721" sldId="2147377952"/>
            <ac:spMk id="29" creationId="{A4A97CFC-5C03-4220-985B-9F8515220A49}"/>
          </ac:spMkLst>
        </pc:spChg>
        <pc:grpChg chg="mod">
          <ac:chgData name="M Fakrullah Latif (PD/DIGITAL)" userId="67ee3108-dc55-45e6-8203-c28ab86ede68" providerId="ADAL" clId="{5C308082-F1F2-4547-AFC9-6E6E4C753C0C}" dt="2024-07-31T07:15:44.206" v="11764" actId="14100"/>
          <ac:grpSpMkLst>
            <pc:docMk/>
            <pc:sldMk cId="3275584721" sldId="2147377952"/>
            <ac:grpSpMk id="36" creationId="{A663DAF9-2F8A-A380-923F-EF51D1BCBA06}"/>
          </ac:grpSpMkLst>
        </pc:grpChg>
        <pc:grpChg chg="mod">
          <ac:chgData name="M Fakrullah Latif (PD/DIGITAL)" userId="67ee3108-dc55-45e6-8203-c28ab86ede68" providerId="ADAL" clId="{5C308082-F1F2-4547-AFC9-6E6E4C753C0C}" dt="2024-07-31T07:15:48.296" v="11766" actId="1076"/>
          <ac:grpSpMkLst>
            <pc:docMk/>
            <pc:sldMk cId="3275584721" sldId="2147377952"/>
            <ac:grpSpMk id="40" creationId="{B6B06EE1-29DF-00A9-D36F-123A59EE9547}"/>
          </ac:grpSpMkLst>
        </pc:grpChg>
        <pc:grpChg chg="del">
          <ac:chgData name="M Fakrullah Latif (PD/DIGITAL)" userId="67ee3108-dc55-45e6-8203-c28ab86ede68" providerId="ADAL" clId="{5C308082-F1F2-4547-AFC9-6E6E4C753C0C}" dt="2024-07-31T07:16:12.275" v="11771" actId="478"/>
          <ac:grpSpMkLst>
            <pc:docMk/>
            <pc:sldMk cId="3275584721" sldId="2147377952"/>
            <ac:grpSpMk id="48" creationId="{C2636EAB-9FCA-0443-5E7F-6C1E2D2D1996}"/>
          </ac:grpSpMkLst>
        </pc:grpChg>
        <pc:picChg chg="add mod ord">
          <ac:chgData name="M Fakrullah Latif (PD/DIGITAL)" userId="67ee3108-dc55-45e6-8203-c28ab86ede68" providerId="ADAL" clId="{5C308082-F1F2-4547-AFC9-6E6E4C753C0C}" dt="2024-07-31T07:15:36.703" v="11760" actId="167"/>
          <ac:picMkLst>
            <pc:docMk/>
            <pc:sldMk cId="3275584721" sldId="2147377952"/>
            <ac:picMk id="9" creationId="{5EC5079C-49E8-FC17-70E1-01E82B8D9BF3}"/>
          </ac:picMkLst>
        </pc:picChg>
        <pc:picChg chg="add mod ord">
          <ac:chgData name="M Fakrullah Latif (PD/DIGITAL)" userId="67ee3108-dc55-45e6-8203-c28ab86ede68" providerId="ADAL" clId="{5C308082-F1F2-4547-AFC9-6E6E4C753C0C}" dt="2024-07-31T07:16:16.859" v="11775" actId="167"/>
          <ac:picMkLst>
            <pc:docMk/>
            <pc:sldMk cId="3275584721" sldId="2147377952"/>
            <ac:picMk id="13" creationId="{9C5AA855-322B-299D-C259-7FBD37339147}"/>
          </ac:picMkLst>
        </pc:picChg>
        <pc:picChg chg="del">
          <ac:chgData name="M Fakrullah Latif (PD/DIGITAL)" userId="67ee3108-dc55-45e6-8203-c28ab86ede68" providerId="ADAL" clId="{5C308082-F1F2-4547-AFC9-6E6E4C753C0C}" dt="2024-07-31T07:15:29.727" v="11756" actId="478"/>
          <ac:picMkLst>
            <pc:docMk/>
            <pc:sldMk cId="3275584721" sldId="2147377952"/>
            <ac:picMk id="35" creationId="{B7303596-A4DE-FEAC-63FD-DD341197F701}"/>
          </ac:picMkLst>
        </pc:picChg>
        <pc:picChg chg="del">
          <ac:chgData name="M Fakrullah Latif (PD/DIGITAL)" userId="67ee3108-dc55-45e6-8203-c28ab86ede68" providerId="ADAL" clId="{5C308082-F1F2-4547-AFC9-6E6E4C753C0C}" dt="2024-07-31T07:16:10.723" v="11769" actId="478"/>
          <ac:picMkLst>
            <pc:docMk/>
            <pc:sldMk cId="3275584721" sldId="2147377952"/>
            <ac:picMk id="43" creationId="{77C02BEE-FD8D-AFD9-8EBC-37E4FAD9A30D}"/>
          </ac:picMkLst>
        </pc:picChg>
        <pc:picChg chg="del">
          <ac:chgData name="M Fakrullah Latif (PD/DIGITAL)" userId="67ee3108-dc55-45e6-8203-c28ab86ede68" providerId="ADAL" clId="{5C308082-F1F2-4547-AFC9-6E6E4C753C0C}" dt="2024-07-31T07:16:11.288" v="11770" actId="478"/>
          <ac:picMkLst>
            <pc:docMk/>
            <pc:sldMk cId="3275584721" sldId="2147377952"/>
            <ac:picMk id="51" creationId="{8E3E42A0-D3D4-21AA-D683-A57FB57BB945}"/>
          </ac:picMkLst>
        </pc:picChg>
        <pc:picChg chg="mod">
          <ac:chgData name="M Fakrullah Latif (PD/DIGITAL)" userId="67ee3108-dc55-45e6-8203-c28ab86ede68" providerId="ADAL" clId="{5C308082-F1F2-4547-AFC9-6E6E4C753C0C}" dt="2024-07-31T07:15:40.030" v="11761" actId="1076"/>
          <ac:picMkLst>
            <pc:docMk/>
            <pc:sldMk cId="3275584721" sldId="2147377952"/>
            <ac:picMk id="63" creationId="{A0E22BC5-57B4-C8E0-B599-92482A1BD392}"/>
          </ac:picMkLst>
        </pc:picChg>
        <pc:cxnChg chg="mod">
          <ac:chgData name="M Fakrullah Latif (PD/DIGITAL)" userId="67ee3108-dc55-45e6-8203-c28ab86ede68" providerId="ADAL" clId="{5C308082-F1F2-4547-AFC9-6E6E4C753C0C}" dt="2024-07-31T07:15:50.110" v="11767" actId="14100"/>
          <ac:cxnSpMkLst>
            <pc:docMk/>
            <pc:sldMk cId="3275584721" sldId="2147377952"/>
            <ac:cxnSpMk id="53" creationId="{0E4E44A2-CC10-6740-DA0F-A690325869F3}"/>
          </ac:cxnSpMkLst>
        </pc:cxnChg>
        <pc:cxnChg chg="mod">
          <ac:chgData name="M Fakrullah Latif (PD/DIGITAL)" userId="67ee3108-dc55-45e6-8203-c28ab86ede68" providerId="ADAL" clId="{5C308082-F1F2-4547-AFC9-6E6E4C753C0C}" dt="2024-07-31T07:15:52.204" v="11768" actId="14100"/>
          <ac:cxnSpMkLst>
            <pc:docMk/>
            <pc:sldMk cId="3275584721" sldId="2147377952"/>
            <ac:cxnSpMk id="55" creationId="{58DA87C9-3AF3-8E86-F403-C6C7214A4F62}"/>
          </ac:cxnSpMkLst>
        </pc:cxnChg>
        <pc:cxnChg chg="del">
          <ac:chgData name="M Fakrullah Latif (PD/DIGITAL)" userId="67ee3108-dc55-45e6-8203-c28ab86ede68" providerId="ADAL" clId="{5C308082-F1F2-4547-AFC9-6E6E4C753C0C}" dt="2024-07-31T07:16:12.977" v="11772" actId="478"/>
          <ac:cxnSpMkLst>
            <pc:docMk/>
            <pc:sldMk cId="3275584721" sldId="2147377952"/>
            <ac:cxnSpMk id="58" creationId="{1A7A9E15-C1AF-0309-948F-D76DDE8CE22A}"/>
          </ac:cxnSpMkLst>
        </pc:cxnChg>
      </pc:sldChg>
      <pc:sldChg chg="addSp delSp modSp add mod ord">
        <pc:chgData name="M Fakrullah Latif (PD/DIGITAL)" userId="67ee3108-dc55-45e6-8203-c28ab86ede68" providerId="ADAL" clId="{5C308082-F1F2-4547-AFC9-6E6E4C753C0C}" dt="2024-07-31T07:21:14.442" v="11985" actId="20577"/>
        <pc:sldMkLst>
          <pc:docMk/>
          <pc:sldMk cId="2372971239" sldId="2147377953"/>
        </pc:sldMkLst>
        <pc:spChg chg="mod">
          <ac:chgData name="M Fakrullah Latif (PD/DIGITAL)" userId="67ee3108-dc55-45e6-8203-c28ab86ede68" providerId="ADAL" clId="{5C308082-F1F2-4547-AFC9-6E6E4C753C0C}" dt="2024-07-31T07:21:14.442" v="11985" actId="20577"/>
          <ac:spMkLst>
            <pc:docMk/>
            <pc:sldMk cId="2372971239" sldId="2147377953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17:45.069" v="11819" actId="20577"/>
          <ac:spMkLst>
            <pc:docMk/>
            <pc:sldMk cId="2372971239" sldId="2147377953"/>
            <ac:spMk id="29" creationId="{A4A97CFC-5C03-4220-985B-9F8515220A49}"/>
          </ac:spMkLst>
        </pc:spChg>
        <pc:grpChg chg="mod">
          <ac:chgData name="M Fakrullah Latif (PD/DIGITAL)" userId="67ee3108-dc55-45e6-8203-c28ab86ede68" providerId="ADAL" clId="{5C308082-F1F2-4547-AFC9-6E6E4C753C0C}" dt="2024-07-31T07:18:38.445" v="11845" actId="14100"/>
          <ac:grpSpMkLst>
            <pc:docMk/>
            <pc:sldMk cId="2372971239" sldId="2147377953"/>
            <ac:grpSpMk id="40" creationId="{B6B06EE1-29DF-00A9-D36F-123A59EE9547}"/>
          </ac:grpSpMkLst>
        </pc:grpChg>
        <pc:grpChg chg="mod">
          <ac:chgData name="M Fakrullah Latif (PD/DIGITAL)" userId="67ee3108-dc55-45e6-8203-c28ab86ede68" providerId="ADAL" clId="{5C308082-F1F2-4547-AFC9-6E6E4C753C0C}" dt="2024-07-31T07:19:01.900" v="11851" actId="1076"/>
          <ac:grpSpMkLst>
            <pc:docMk/>
            <pc:sldMk cId="2372971239" sldId="2147377953"/>
            <ac:grpSpMk id="44" creationId="{DFC74F11-048B-CF0D-34CD-692B3F822020}"/>
          </ac:grpSpMkLst>
        </pc:grpChg>
        <pc:grpChg chg="mod">
          <ac:chgData name="M Fakrullah Latif (PD/DIGITAL)" userId="67ee3108-dc55-45e6-8203-c28ab86ede68" providerId="ADAL" clId="{5C308082-F1F2-4547-AFC9-6E6E4C753C0C}" dt="2024-07-31T07:19:05.418" v="11853" actId="1076"/>
          <ac:grpSpMkLst>
            <pc:docMk/>
            <pc:sldMk cId="2372971239" sldId="2147377953"/>
            <ac:grpSpMk id="48" creationId="{C2636EAB-9FCA-0443-5E7F-6C1E2D2D1996}"/>
          </ac:grpSpMkLst>
        </pc:grpChg>
        <pc:picChg chg="add mod ord">
          <ac:chgData name="M Fakrullah Latif (PD/DIGITAL)" userId="67ee3108-dc55-45e6-8203-c28ab86ede68" providerId="ADAL" clId="{5C308082-F1F2-4547-AFC9-6E6E4C753C0C}" dt="2024-07-31T07:18:34.266" v="11844" actId="1076"/>
          <ac:picMkLst>
            <pc:docMk/>
            <pc:sldMk cId="2372971239" sldId="2147377953"/>
            <ac:picMk id="9" creationId="{ECE59AB8-E9D1-7460-ED8B-32DDCCB75A41}"/>
          </ac:picMkLst>
        </pc:picChg>
        <pc:picChg chg="add mod ord">
          <ac:chgData name="M Fakrullah Latif (PD/DIGITAL)" userId="67ee3108-dc55-45e6-8203-c28ab86ede68" providerId="ADAL" clId="{5C308082-F1F2-4547-AFC9-6E6E4C753C0C}" dt="2024-07-31T07:18:59.347" v="11850" actId="167"/>
          <ac:picMkLst>
            <pc:docMk/>
            <pc:sldMk cId="2372971239" sldId="2147377953"/>
            <ac:picMk id="11" creationId="{744C030F-7C57-21FB-819E-66937337B560}"/>
          </ac:picMkLst>
        </pc:picChg>
        <pc:picChg chg="del">
          <ac:chgData name="M Fakrullah Latif (PD/DIGITAL)" userId="67ee3108-dc55-45e6-8203-c28ab86ede68" providerId="ADAL" clId="{5C308082-F1F2-4547-AFC9-6E6E4C753C0C}" dt="2024-07-31T07:18:19.732" v="11838" actId="478"/>
          <ac:picMkLst>
            <pc:docMk/>
            <pc:sldMk cId="2372971239" sldId="2147377953"/>
            <ac:picMk id="35" creationId="{B7303596-A4DE-FEAC-63FD-DD341197F701}"/>
          </ac:picMkLst>
        </pc:picChg>
        <pc:picChg chg="del">
          <ac:chgData name="M Fakrullah Latif (PD/DIGITAL)" userId="67ee3108-dc55-45e6-8203-c28ab86ede68" providerId="ADAL" clId="{5C308082-F1F2-4547-AFC9-6E6E4C753C0C}" dt="2024-07-31T07:18:53.442" v="11846" actId="478"/>
          <ac:picMkLst>
            <pc:docMk/>
            <pc:sldMk cId="2372971239" sldId="2147377953"/>
            <ac:picMk id="43" creationId="{77C02BEE-FD8D-AFD9-8EBC-37E4FAD9A30D}"/>
          </ac:picMkLst>
        </pc:picChg>
        <pc:picChg chg="del">
          <ac:chgData name="M Fakrullah Latif (PD/DIGITAL)" userId="67ee3108-dc55-45e6-8203-c28ab86ede68" providerId="ADAL" clId="{5C308082-F1F2-4547-AFC9-6E6E4C753C0C}" dt="2024-07-31T07:18:54.883" v="11847" actId="478"/>
          <ac:picMkLst>
            <pc:docMk/>
            <pc:sldMk cId="2372971239" sldId="2147377953"/>
            <ac:picMk id="51" creationId="{8E3E42A0-D3D4-21AA-D683-A57FB57BB945}"/>
          </ac:picMkLst>
        </pc:picChg>
        <pc:cxnChg chg="mod">
          <ac:chgData name="M Fakrullah Latif (PD/DIGITAL)" userId="67ee3108-dc55-45e6-8203-c28ab86ede68" providerId="ADAL" clId="{5C308082-F1F2-4547-AFC9-6E6E4C753C0C}" dt="2024-07-31T07:19:07.842" v="11854" actId="14100"/>
          <ac:cxnSpMkLst>
            <pc:docMk/>
            <pc:sldMk cId="2372971239" sldId="2147377953"/>
            <ac:cxnSpMk id="58" creationId="{1A7A9E15-C1AF-0309-948F-D76DDE8CE22A}"/>
          </ac:cxnSpMkLst>
        </pc:cxnChg>
      </pc:sldChg>
      <pc:sldChg chg="addSp delSp modSp add mod ord">
        <pc:chgData name="M Fakrullah Latif (PD/DIGITAL)" userId="67ee3108-dc55-45e6-8203-c28ab86ede68" providerId="ADAL" clId="{5C308082-F1F2-4547-AFC9-6E6E4C753C0C}" dt="2024-07-31T07:20:58.375" v="11942" actId="20577"/>
        <pc:sldMkLst>
          <pc:docMk/>
          <pc:sldMk cId="3366220226" sldId="2147377954"/>
        </pc:sldMkLst>
        <pc:spChg chg="mod">
          <ac:chgData name="M Fakrullah Latif (PD/DIGITAL)" userId="67ee3108-dc55-45e6-8203-c28ab86ede68" providerId="ADAL" clId="{5C308082-F1F2-4547-AFC9-6E6E4C753C0C}" dt="2024-07-31T07:20:58.375" v="11942" actId="20577"/>
          <ac:spMkLst>
            <pc:docMk/>
            <pc:sldMk cId="3366220226" sldId="2147377954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19:51.381" v="11916" actId="20577"/>
          <ac:spMkLst>
            <pc:docMk/>
            <pc:sldMk cId="3366220226" sldId="2147377954"/>
            <ac:spMk id="29" creationId="{A4A97CFC-5C03-4220-985B-9F8515220A49}"/>
          </ac:spMkLst>
        </pc:spChg>
        <pc:picChg chg="del">
          <ac:chgData name="M Fakrullah Latif (PD/DIGITAL)" userId="67ee3108-dc55-45e6-8203-c28ab86ede68" providerId="ADAL" clId="{5C308082-F1F2-4547-AFC9-6E6E4C753C0C}" dt="2024-07-31T07:20:15.906" v="11917" actId="478"/>
          <ac:picMkLst>
            <pc:docMk/>
            <pc:sldMk cId="3366220226" sldId="2147377954"/>
            <ac:picMk id="9" creationId="{5EC5079C-49E8-FC17-70E1-01E82B8D9BF3}"/>
          </ac:picMkLst>
        </pc:picChg>
        <pc:picChg chg="add mod ord">
          <ac:chgData name="M Fakrullah Latif (PD/DIGITAL)" userId="67ee3108-dc55-45e6-8203-c28ab86ede68" providerId="ADAL" clId="{5C308082-F1F2-4547-AFC9-6E6E4C753C0C}" dt="2024-07-31T07:20:27.224" v="11922" actId="1076"/>
          <ac:picMkLst>
            <pc:docMk/>
            <pc:sldMk cId="3366220226" sldId="2147377954"/>
            <ac:picMk id="10" creationId="{9A1CCFA8-FEC0-FB24-9974-B67A7EDB8510}"/>
          </ac:picMkLst>
        </pc:picChg>
        <pc:picChg chg="add mod ord">
          <ac:chgData name="M Fakrullah Latif (PD/DIGITAL)" userId="67ee3108-dc55-45e6-8203-c28ab86ede68" providerId="ADAL" clId="{5C308082-F1F2-4547-AFC9-6E6E4C753C0C}" dt="2024-07-31T07:20:48.034" v="11926" actId="167"/>
          <ac:picMkLst>
            <pc:docMk/>
            <pc:sldMk cId="3366220226" sldId="2147377954"/>
            <ac:picMk id="12" creationId="{6897CC72-EB07-E9B6-B37B-9D70FD4175F4}"/>
          </ac:picMkLst>
        </pc:picChg>
        <pc:picChg chg="del">
          <ac:chgData name="M Fakrullah Latif (PD/DIGITAL)" userId="67ee3108-dc55-45e6-8203-c28ab86ede68" providerId="ADAL" clId="{5C308082-F1F2-4547-AFC9-6E6E4C753C0C}" dt="2024-07-31T07:20:43.788" v="11923" actId="478"/>
          <ac:picMkLst>
            <pc:docMk/>
            <pc:sldMk cId="3366220226" sldId="2147377954"/>
            <ac:picMk id="13" creationId="{9C5AA855-322B-299D-C259-7FBD37339147}"/>
          </ac:picMkLst>
        </pc:picChg>
      </pc:sldChg>
      <pc:sldChg chg="add del">
        <pc:chgData name="M Fakrullah Latif (PD/DIGITAL)" userId="67ee3108-dc55-45e6-8203-c28ab86ede68" providerId="ADAL" clId="{5C308082-F1F2-4547-AFC9-6E6E4C753C0C}" dt="2024-07-31T07:26:45.302" v="12151" actId="47"/>
        <pc:sldMkLst>
          <pc:docMk/>
          <pc:sldMk cId="3851017335" sldId="2147377955"/>
        </pc:sldMkLst>
      </pc:sldChg>
      <pc:sldChg chg="addSp delSp modSp add del mod delAnim modAnim">
        <pc:chgData name="M Fakrullah Latif (PD/DIGITAL)" userId="67ee3108-dc55-45e6-8203-c28ab86ede68" providerId="ADAL" clId="{5C308082-F1F2-4547-AFC9-6E6E4C753C0C}" dt="2024-07-31T08:21:30.665" v="13340" actId="47"/>
        <pc:sldMkLst>
          <pc:docMk/>
          <pc:sldMk cId="924942258" sldId="2147377956"/>
        </pc:sldMkLst>
        <pc:spChg chg="mod">
          <ac:chgData name="M Fakrullah Latif (PD/DIGITAL)" userId="67ee3108-dc55-45e6-8203-c28ab86ede68" providerId="ADAL" clId="{5C308082-F1F2-4547-AFC9-6E6E4C753C0C}" dt="2024-07-31T07:25:56.078" v="12146" actId="1037"/>
          <ac:spMkLst>
            <pc:docMk/>
            <pc:sldMk cId="924942258" sldId="2147377956"/>
            <ac:spMk id="14" creationId="{298F329C-597D-8541-8126-A0BDA76758EE}"/>
          </ac:spMkLst>
        </pc:spChg>
        <pc:picChg chg="del">
          <ac:chgData name="M Fakrullah Latif (PD/DIGITAL)" userId="67ee3108-dc55-45e6-8203-c28ab86ede68" providerId="ADAL" clId="{5C308082-F1F2-4547-AFC9-6E6E4C753C0C}" dt="2024-07-31T07:25:57.712" v="12147" actId="478"/>
          <ac:picMkLst>
            <pc:docMk/>
            <pc:sldMk cId="924942258" sldId="2147377956"/>
            <ac:picMk id="6" creationId="{102D949A-7340-46B7-A4DB-7EEE37E8FFEA}"/>
          </ac:picMkLst>
        </pc:picChg>
        <pc:picChg chg="add mod">
          <ac:chgData name="M Fakrullah Latif (PD/DIGITAL)" userId="67ee3108-dc55-45e6-8203-c28ab86ede68" providerId="ADAL" clId="{5C308082-F1F2-4547-AFC9-6E6E4C753C0C}" dt="2024-07-31T07:26:19.197" v="12150" actId="1076"/>
          <ac:picMkLst>
            <pc:docMk/>
            <pc:sldMk cId="924942258" sldId="2147377956"/>
            <ac:picMk id="7" creationId="{7ECF1B8A-101B-D029-C1B4-EEFD82215D12}"/>
          </ac:picMkLst>
        </pc:picChg>
      </pc:sldChg>
      <pc:sldChg chg="addSp delSp modSp add mod ord">
        <pc:chgData name="M Fakrullah Latif (PD/DIGITAL)" userId="67ee3108-dc55-45e6-8203-c28ab86ede68" providerId="ADAL" clId="{5C308082-F1F2-4547-AFC9-6E6E4C753C0C}" dt="2024-07-31T07:33:27.322" v="12612" actId="14100"/>
        <pc:sldMkLst>
          <pc:docMk/>
          <pc:sldMk cId="4052051743" sldId="2147377957"/>
        </pc:sldMkLst>
        <pc:spChg chg="mod">
          <ac:chgData name="M Fakrullah Latif (PD/DIGITAL)" userId="67ee3108-dc55-45e6-8203-c28ab86ede68" providerId="ADAL" clId="{5C308082-F1F2-4547-AFC9-6E6E4C753C0C}" dt="2024-07-31T07:29:03.026" v="12189" actId="20577"/>
          <ac:spMkLst>
            <pc:docMk/>
            <pc:sldMk cId="4052051743" sldId="2147377957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33:00.907" v="12604" actId="20577"/>
          <ac:spMkLst>
            <pc:docMk/>
            <pc:sldMk cId="4052051743" sldId="2147377957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32:25.079" v="12513"/>
          <ac:spMkLst>
            <pc:docMk/>
            <pc:sldMk cId="4052051743" sldId="2147377957"/>
            <ac:spMk id="20" creationId="{8EA35136-0793-AEC5-ACBD-791A905FC1CB}"/>
          </ac:spMkLst>
        </pc:spChg>
        <pc:spChg chg="mod">
          <ac:chgData name="M Fakrullah Latif (PD/DIGITAL)" userId="67ee3108-dc55-45e6-8203-c28ab86ede68" providerId="ADAL" clId="{5C308082-F1F2-4547-AFC9-6E6E4C753C0C}" dt="2024-07-31T07:32:25.079" v="12513"/>
          <ac:spMkLst>
            <pc:docMk/>
            <pc:sldMk cId="4052051743" sldId="2147377957"/>
            <ac:spMk id="21" creationId="{4C9B8A2A-7734-E0BF-6678-B6F8C1DCEB89}"/>
          </ac:spMkLst>
        </pc:spChg>
        <pc:spChg chg="mod">
          <ac:chgData name="M Fakrullah Latif (PD/DIGITAL)" userId="67ee3108-dc55-45e6-8203-c28ab86ede68" providerId="ADAL" clId="{5C308082-F1F2-4547-AFC9-6E6E4C753C0C}" dt="2024-07-31T07:32:30.793" v="12517"/>
          <ac:spMkLst>
            <pc:docMk/>
            <pc:sldMk cId="4052051743" sldId="2147377957"/>
            <ac:spMk id="30" creationId="{259FE36D-2366-BB25-CE74-4EB71E69DA9A}"/>
          </ac:spMkLst>
        </pc:spChg>
        <pc:spChg chg="mod">
          <ac:chgData name="M Fakrullah Latif (PD/DIGITAL)" userId="67ee3108-dc55-45e6-8203-c28ab86ede68" providerId="ADAL" clId="{5C308082-F1F2-4547-AFC9-6E6E4C753C0C}" dt="2024-07-31T07:32:30.793" v="12517"/>
          <ac:spMkLst>
            <pc:docMk/>
            <pc:sldMk cId="4052051743" sldId="2147377957"/>
            <ac:spMk id="32" creationId="{92EBCFF9-D0E6-244B-CB04-AD99C85C8815}"/>
          </ac:spMkLst>
        </pc:spChg>
        <pc:spChg chg="add mod">
          <ac:chgData name="M Fakrullah Latif (PD/DIGITAL)" userId="67ee3108-dc55-45e6-8203-c28ab86ede68" providerId="ADAL" clId="{5C308082-F1F2-4547-AFC9-6E6E4C753C0C}" dt="2024-07-31T07:33:20.940" v="12609" actId="14100"/>
          <ac:spMkLst>
            <pc:docMk/>
            <pc:sldMk cId="4052051743" sldId="2147377957"/>
            <ac:spMk id="33" creationId="{9DD0D9A7-8310-2919-E8A6-F57CB8B0493D}"/>
          </ac:spMkLst>
        </pc:spChg>
        <pc:spChg chg="del">
          <ac:chgData name="M Fakrullah Latif (PD/DIGITAL)" userId="67ee3108-dc55-45e6-8203-c28ab86ede68" providerId="ADAL" clId="{5C308082-F1F2-4547-AFC9-6E6E4C753C0C}" dt="2024-07-31T07:30:44.676" v="12508" actId="478"/>
          <ac:spMkLst>
            <pc:docMk/>
            <pc:sldMk cId="4052051743" sldId="2147377957"/>
            <ac:spMk id="34" creationId="{1D9B0FB2-3DE7-EF31-557B-B6757085BDD7}"/>
          </ac:spMkLst>
        </pc:spChg>
        <pc:spChg chg="add mod">
          <ac:chgData name="M Fakrullah Latif (PD/DIGITAL)" userId="67ee3108-dc55-45e6-8203-c28ab86ede68" providerId="ADAL" clId="{5C308082-F1F2-4547-AFC9-6E6E4C753C0C}" dt="2024-07-31T07:33:27.322" v="12612" actId="14100"/>
          <ac:spMkLst>
            <pc:docMk/>
            <pc:sldMk cId="4052051743" sldId="2147377957"/>
            <ac:spMk id="35" creationId="{5B1B9840-5440-C8E0-0C51-F1F476D1B641}"/>
          </ac:spMkLst>
        </pc:spChg>
        <pc:grpChg chg="del">
          <ac:chgData name="M Fakrullah Latif (PD/DIGITAL)" userId="67ee3108-dc55-45e6-8203-c28ab86ede68" providerId="ADAL" clId="{5C308082-F1F2-4547-AFC9-6E6E4C753C0C}" dt="2024-07-31T07:30:44.027" v="12507" actId="478"/>
          <ac:grpSpMkLst>
            <pc:docMk/>
            <pc:sldMk cId="4052051743" sldId="2147377957"/>
            <ac:grpSpMk id="11" creationId="{5EF30840-1A12-2FAE-60C5-A33096C288B7}"/>
          </ac:grpSpMkLst>
        </pc:grpChg>
        <pc:grpChg chg="add mod">
          <ac:chgData name="M Fakrullah Latif (PD/DIGITAL)" userId="67ee3108-dc55-45e6-8203-c28ab86ede68" providerId="ADAL" clId="{5C308082-F1F2-4547-AFC9-6E6E4C753C0C}" dt="2024-07-31T07:32:29.735" v="12516" actId="14100"/>
          <ac:grpSpMkLst>
            <pc:docMk/>
            <pc:sldMk cId="4052051743" sldId="2147377957"/>
            <ac:grpSpMk id="17" creationId="{6C91B6F6-74BA-54E9-F069-DC64884756EA}"/>
          </ac:grpSpMkLst>
        </pc:grpChg>
        <pc:grpChg chg="del">
          <ac:chgData name="M Fakrullah Latif (PD/DIGITAL)" userId="67ee3108-dc55-45e6-8203-c28ab86ede68" providerId="ADAL" clId="{5C308082-F1F2-4547-AFC9-6E6E4C753C0C}" dt="2024-07-31T07:30:45.521" v="12509" actId="478"/>
          <ac:grpSpMkLst>
            <pc:docMk/>
            <pc:sldMk cId="4052051743" sldId="2147377957"/>
            <ac:grpSpMk id="26" creationId="{B197387E-5F81-D7B3-A8E3-4E8A8CD4C81D}"/>
          </ac:grpSpMkLst>
        </pc:grpChg>
        <pc:grpChg chg="add mod">
          <ac:chgData name="M Fakrullah Latif (PD/DIGITAL)" userId="67ee3108-dc55-45e6-8203-c28ab86ede68" providerId="ADAL" clId="{5C308082-F1F2-4547-AFC9-6E6E4C753C0C}" dt="2024-07-31T07:32:33.990" v="12518" actId="1076"/>
          <ac:grpSpMkLst>
            <pc:docMk/>
            <pc:sldMk cId="4052051743" sldId="2147377957"/>
            <ac:grpSpMk id="29" creationId="{11A6D05A-F319-5D4E-74F9-164723AC86A5}"/>
          </ac:grpSpMkLst>
        </pc:grpChg>
        <pc:picChg chg="del">
          <ac:chgData name="M Fakrullah Latif (PD/DIGITAL)" userId="67ee3108-dc55-45e6-8203-c28ab86ede68" providerId="ADAL" clId="{5C308082-F1F2-4547-AFC9-6E6E4C753C0C}" dt="2024-07-31T07:30:42.412" v="12506" actId="478"/>
          <ac:picMkLst>
            <pc:docMk/>
            <pc:sldMk cId="4052051743" sldId="2147377957"/>
            <ac:picMk id="9" creationId="{E0A62011-6682-17B8-C66E-3D0AFC02E880}"/>
          </ac:picMkLst>
        </pc:picChg>
        <pc:picChg chg="add mod">
          <ac:chgData name="M Fakrullah Latif (PD/DIGITAL)" userId="67ee3108-dc55-45e6-8203-c28ab86ede68" providerId="ADAL" clId="{5C308082-F1F2-4547-AFC9-6E6E4C753C0C}" dt="2024-07-31T07:32:20.682" v="12512" actId="14100"/>
          <ac:picMkLst>
            <pc:docMk/>
            <pc:sldMk cId="4052051743" sldId="2147377957"/>
            <ac:picMk id="14" creationId="{04843BFF-8017-1A01-EFF0-23A29760CD9F}"/>
          </ac:picMkLst>
        </pc:picChg>
      </pc:sldChg>
      <pc:sldChg chg="addSp delSp modSp add mod">
        <pc:chgData name="M Fakrullah Latif (PD/DIGITAL)" userId="67ee3108-dc55-45e6-8203-c28ab86ede68" providerId="ADAL" clId="{5C308082-F1F2-4547-AFC9-6E6E4C753C0C}" dt="2024-07-31T08:00:54.758" v="13335" actId="20577"/>
        <pc:sldMkLst>
          <pc:docMk/>
          <pc:sldMk cId="3604407825" sldId="2147377958"/>
        </pc:sldMkLst>
        <pc:spChg chg="del">
          <ac:chgData name="M Fakrullah Latif (PD/DIGITAL)" userId="67ee3108-dc55-45e6-8203-c28ab86ede68" providerId="ADAL" clId="{5C308082-F1F2-4547-AFC9-6E6E4C753C0C}" dt="2024-07-31T07:46:42.127" v="13105" actId="478"/>
          <ac:spMkLst>
            <pc:docMk/>
            <pc:sldMk cId="3604407825" sldId="2147377958"/>
            <ac:spMk id="5" creationId="{BE7827E7-3F61-DB35-2066-68A8D8C6B3D9}"/>
          </ac:spMkLst>
        </pc:spChg>
        <pc:spChg chg="del mod">
          <ac:chgData name="M Fakrullah Latif (PD/DIGITAL)" userId="67ee3108-dc55-45e6-8203-c28ab86ede68" providerId="ADAL" clId="{5C308082-F1F2-4547-AFC9-6E6E4C753C0C}" dt="2024-07-31T07:45:35.643" v="13028" actId="478"/>
          <ac:spMkLst>
            <pc:docMk/>
            <pc:sldMk cId="3604407825" sldId="2147377958"/>
            <ac:spMk id="13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8:00:54.758" v="13335" actId="20577"/>
          <ac:spMkLst>
            <pc:docMk/>
            <pc:sldMk cId="3604407825" sldId="2147377958"/>
            <ac:spMk id="18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48:16.948" v="13332" actId="114"/>
          <ac:spMkLst>
            <pc:docMk/>
            <pc:sldMk cId="3604407825" sldId="2147377958"/>
            <ac:spMk id="19" creationId="{00000000-0000-0000-0000-000000000000}"/>
          </ac:spMkLst>
        </pc:spChg>
        <pc:spChg chg="mod">
          <ac:chgData name="M Fakrullah Latif (PD/DIGITAL)" userId="67ee3108-dc55-45e6-8203-c28ab86ede68" providerId="ADAL" clId="{5C308082-F1F2-4547-AFC9-6E6E4C753C0C}" dt="2024-07-31T07:45:33.757" v="13027" actId="14100"/>
          <ac:spMkLst>
            <pc:docMk/>
            <pc:sldMk cId="3604407825" sldId="2147377958"/>
            <ac:spMk id="21" creationId="{DF6C9316-7D21-B399-5043-1331CF602FC7}"/>
          </ac:spMkLst>
        </pc:spChg>
        <pc:spChg chg="mod">
          <ac:chgData name="M Fakrullah Latif (PD/DIGITAL)" userId="67ee3108-dc55-45e6-8203-c28ab86ede68" providerId="ADAL" clId="{5C308082-F1F2-4547-AFC9-6E6E4C753C0C}" dt="2024-07-31T07:46:37.119" v="13104" actId="14100"/>
          <ac:spMkLst>
            <pc:docMk/>
            <pc:sldMk cId="3604407825" sldId="2147377958"/>
            <ac:spMk id="33" creationId="{0B7F4D7D-9660-F1DE-BC1E-6617314BA561}"/>
          </ac:spMkLst>
        </pc:spChg>
        <pc:grpChg chg="mod">
          <ac:chgData name="M Fakrullah Latif (PD/DIGITAL)" userId="67ee3108-dc55-45e6-8203-c28ab86ede68" providerId="ADAL" clId="{5C308082-F1F2-4547-AFC9-6E6E4C753C0C}" dt="2024-07-31T07:45:28.913" v="13025" actId="14100"/>
          <ac:grpSpMkLst>
            <pc:docMk/>
            <pc:sldMk cId="3604407825" sldId="2147377958"/>
            <ac:grpSpMk id="10" creationId="{00000000-0000-0000-0000-000000000000}"/>
          </ac:grpSpMkLst>
        </pc:grpChg>
        <pc:grpChg chg="mod">
          <ac:chgData name="M Fakrullah Latif (PD/DIGITAL)" userId="67ee3108-dc55-45e6-8203-c28ab86ede68" providerId="ADAL" clId="{5C308082-F1F2-4547-AFC9-6E6E4C753C0C}" dt="2024-07-31T07:46:31.622" v="13102" actId="14100"/>
          <ac:grpSpMkLst>
            <pc:docMk/>
            <pc:sldMk cId="3604407825" sldId="2147377958"/>
            <ac:grpSpMk id="29" creationId="{CFF4A9E8-BAC9-9907-292F-D51964DEC82D}"/>
          </ac:grpSpMkLst>
        </pc:grpChg>
        <pc:picChg chg="add mod ord">
          <ac:chgData name="M Fakrullah Latif (PD/DIGITAL)" userId="67ee3108-dc55-45e6-8203-c28ab86ede68" providerId="ADAL" clId="{5C308082-F1F2-4547-AFC9-6E6E4C753C0C}" dt="2024-07-31T07:45:24.446" v="13023" actId="167"/>
          <ac:picMkLst>
            <pc:docMk/>
            <pc:sldMk cId="3604407825" sldId="2147377958"/>
            <ac:picMk id="9" creationId="{E4C439F0-F360-F4A8-7805-2EF95642EB36}"/>
          </ac:picMkLst>
        </pc:picChg>
        <pc:picChg chg="add mod modCrop">
          <ac:chgData name="M Fakrullah Latif (PD/DIGITAL)" userId="67ee3108-dc55-45e6-8203-c28ab86ede68" providerId="ADAL" clId="{5C308082-F1F2-4547-AFC9-6E6E4C753C0C}" dt="2024-07-31T07:44:56.203" v="12940" actId="1076"/>
          <ac:picMkLst>
            <pc:docMk/>
            <pc:sldMk cId="3604407825" sldId="2147377958"/>
            <ac:picMk id="17" creationId="{BAD0D16F-3161-127F-AE77-F57B54D772DB}"/>
          </ac:picMkLst>
        </pc:picChg>
        <pc:picChg chg="del">
          <ac:chgData name="M Fakrullah Latif (PD/DIGITAL)" userId="67ee3108-dc55-45e6-8203-c28ab86ede68" providerId="ADAL" clId="{5C308082-F1F2-4547-AFC9-6E6E4C753C0C}" dt="2024-07-31T07:43:14.081" v="12924" actId="478"/>
          <ac:picMkLst>
            <pc:docMk/>
            <pc:sldMk cId="3604407825" sldId="2147377958"/>
            <ac:picMk id="26" creationId="{6829535D-910F-59FA-1905-FAE775C44B72}"/>
          </ac:picMkLst>
        </pc:picChg>
        <pc:picChg chg="del">
          <ac:chgData name="M Fakrullah Latif (PD/DIGITAL)" userId="67ee3108-dc55-45e6-8203-c28ab86ede68" providerId="ADAL" clId="{5C308082-F1F2-4547-AFC9-6E6E4C753C0C}" dt="2024-07-31T07:43:15.163" v="12925" actId="478"/>
          <ac:picMkLst>
            <pc:docMk/>
            <pc:sldMk cId="3604407825" sldId="2147377958"/>
            <ac:picMk id="28" creationId="{82216DCE-EF8E-FDCE-7E7E-62174A8A688C}"/>
          </ac:picMkLst>
        </pc:picChg>
      </pc:sldChg>
      <pc:sldChg chg="modSp add del mod">
        <pc:chgData name="M Fakrullah Latif (PD/DIGITAL)" userId="67ee3108-dc55-45e6-8203-c28ab86ede68" providerId="ADAL" clId="{5C308082-F1F2-4547-AFC9-6E6E4C753C0C}" dt="2024-07-31T08:01:00.158" v="13336" actId="47"/>
        <pc:sldMkLst>
          <pc:docMk/>
          <pc:sldMk cId="775286786" sldId="2147377959"/>
        </pc:sldMkLst>
        <pc:spChg chg="mod">
          <ac:chgData name="M Fakrullah Latif (PD/DIGITAL)" userId="67ee3108-dc55-45e6-8203-c28ab86ede68" providerId="ADAL" clId="{5C308082-F1F2-4547-AFC9-6E6E4C753C0C}" dt="2024-07-31T07:48:33.858" v="13334" actId="20577"/>
          <ac:spMkLst>
            <pc:docMk/>
            <pc:sldMk cId="775286786" sldId="2147377959"/>
            <ac:spMk id="1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EF36D3-0EEE-4ED5-8785-32AF81231A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FBF7-3B1A-4681-9C7D-F76FA62861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3154D-A41A-419B-82C8-106BFB747FD6}" type="datetimeFigureOut">
              <a:rPr lang="en-MY" smtClean="0"/>
              <a:t>31/7/2024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5F442-97F3-4C60-B51D-9E3AC17FD32D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MY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DD341-EF78-47CA-9892-14FEBDDF8F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51EA-8AA9-497E-B123-C81970D06E7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82242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65AD3-352F-4DA2-BFE4-E6B43C3227A8}" type="datetimeFigureOut">
              <a:rPr lang="en-MY" smtClean="0"/>
              <a:t>31/7/2024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600" b="0" i="0" u="none">
                <a:solidFill>
                  <a:srgbClr val="000000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D116E-E50A-499A-9FC4-6BA72B4B56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9530743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379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3509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811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03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42357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50529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94759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63810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2295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292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292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76767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73233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21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0677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28552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5123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754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2602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296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1903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5787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B5A0-8E08-9B0E-CAE9-B6AEB35D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90FDA-AB89-1B70-CAC3-159BC4A5B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73776-CD6F-B799-FCD5-EE3CA91FB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17614E0-CC19-CB71-5F1E-D4B69D781EF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97C2-9AAC-6CDD-F254-5732B0E574EB}"/>
              </a:ext>
            </a:extLst>
          </p:cNvPr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445466"/>
            <a:ext cx="6858000" cy="44612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/>
              <a:t>Open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6919E-9413-5230-A060-5482AF74D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17247-8E4A-42AE-B665-ADAE15464337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00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B5A0-8E08-9B0E-CAE9-B6AEB35D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90FDA-AB89-1B70-CAC3-159BC4A5B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73776-CD6F-B799-FCD5-EE3CA91FB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17614E0-CC19-CB71-5F1E-D4B69D781EF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97C2-9AAC-6CDD-F254-5732B0E574EB}"/>
              </a:ext>
            </a:extLst>
          </p:cNvPr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445466"/>
            <a:ext cx="6858000" cy="44612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/>
              <a:t>Open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6919E-9413-5230-A060-5482AF74D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17247-8E4A-42AE-B665-ADAE15464337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230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6839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MY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D116E-E50A-499A-9FC4-6BA72B4B5603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1586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9334499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9334500"/>
            <a:ext cx="18288000" cy="365125"/>
          </a:xfrm>
        </p:spPr>
        <p:txBody>
          <a:bodyPr/>
          <a:lstStyle>
            <a:lvl1pPr algn="l">
              <a:defRPr lang="en-US" sz="600" b="0" i="0" u="none">
                <a:solidFill>
                  <a:srgbClr val="000000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933615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16.png"/><Relationship Id="rId11" Type="http://schemas.openxmlformats.org/officeDocument/2006/relationships/image" Target="../media/image30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16.png"/><Relationship Id="rId11" Type="http://schemas.openxmlformats.org/officeDocument/2006/relationships/image" Target="../media/image32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16.png"/><Relationship Id="rId11" Type="http://schemas.openxmlformats.org/officeDocument/2006/relationships/image" Target="../media/image34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svg"/><Relationship Id="rId1" Type="http://schemas.openxmlformats.org/officeDocument/2006/relationships/tags" Target="../tags/tag29.xml"/><Relationship Id="rId6" Type="http://schemas.openxmlformats.org/officeDocument/2006/relationships/image" Target="../media/image16.png"/><Relationship Id="rId11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38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svg"/><Relationship Id="rId1" Type="http://schemas.openxmlformats.org/officeDocument/2006/relationships/tags" Target="../tags/tag3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3.png"/><Relationship Id="rId15" Type="http://schemas.openxmlformats.org/officeDocument/2006/relationships/image" Target="../media/image38.png"/><Relationship Id="rId10" Type="http://schemas.openxmlformats.org/officeDocument/2006/relationships/image" Target="../media/image18.svg"/><Relationship Id="rId4" Type="http://schemas.openxmlformats.org/officeDocument/2006/relationships/image" Target="../media/image42.png"/><Relationship Id="rId9" Type="http://schemas.openxmlformats.org/officeDocument/2006/relationships/image" Target="../media/image17.png"/><Relationship Id="rId1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svg"/><Relationship Id="rId1" Type="http://schemas.openxmlformats.org/officeDocument/2006/relationships/tags" Target="../tags/tag3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5.png"/><Relationship Id="rId15" Type="http://schemas.openxmlformats.org/officeDocument/2006/relationships/image" Target="../media/image38.png"/><Relationship Id="rId10" Type="http://schemas.openxmlformats.org/officeDocument/2006/relationships/image" Target="../media/image18.svg"/><Relationship Id="rId4" Type="http://schemas.openxmlformats.org/officeDocument/2006/relationships/image" Target="../media/image44.png"/><Relationship Id="rId9" Type="http://schemas.openxmlformats.org/officeDocument/2006/relationships/image" Target="../media/image17.png"/><Relationship Id="rId1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svg"/><Relationship Id="rId1" Type="http://schemas.openxmlformats.org/officeDocument/2006/relationships/tags" Target="../tags/tag3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7.png"/><Relationship Id="rId15" Type="http://schemas.openxmlformats.org/officeDocument/2006/relationships/image" Target="../media/image38.png"/><Relationship Id="rId10" Type="http://schemas.openxmlformats.org/officeDocument/2006/relationships/image" Target="../media/image18.svg"/><Relationship Id="rId4" Type="http://schemas.openxmlformats.org/officeDocument/2006/relationships/image" Target="../media/image46.png"/><Relationship Id="rId9" Type="http://schemas.openxmlformats.org/officeDocument/2006/relationships/image" Target="../media/image17.png"/><Relationship Id="rId1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16.png"/><Relationship Id="rId11" Type="http://schemas.openxmlformats.org/officeDocument/2006/relationships/image" Target="../media/image48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49.png"/><Relationship Id="rId9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50.png"/><Relationship Id="rId9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16.png"/><Relationship Id="rId11" Type="http://schemas.openxmlformats.org/officeDocument/2006/relationships/image" Target="../media/image5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3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ooglechromelabs.github.io/chrome-for-testing/" TargetMode="External"/><Relationship Id="rId13" Type="http://schemas.openxmlformats.org/officeDocument/2006/relationships/image" Target="../media/image18.svg"/><Relationship Id="rId3" Type="http://schemas.openxmlformats.org/officeDocument/2006/relationships/notesSlide" Target="../notesSlides/notesSlide4.xml"/><Relationship Id="rId7" Type="http://schemas.openxmlformats.org/officeDocument/2006/relationships/hyperlink" Target="https://www.google.com/chrome/" TargetMode="Externa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11" Type="http://schemas.openxmlformats.org/officeDocument/2006/relationships/hyperlink" Target="https://saturncloud.io/blog/how-to-set-up-virtual-environments-in-visual-studio-code-for-jupyter-notebooks/" TargetMode="External"/><Relationship Id="rId5" Type="http://schemas.openxmlformats.org/officeDocument/2006/relationships/image" Target="../media/image15.svg"/><Relationship Id="rId15" Type="http://schemas.openxmlformats.org/officeDocument/2006/relationships/image" Target="../media/image20.svg"/><Relationship Id="rId10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code.visualstudio.com/download" TargetMode="External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7689" t="2529" b="1953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t="12553" b="12553"/>
          <a:stretch>
            <a:fillRect/>
          </a:stretch>
        </p:blipFill>
        <p:spPr>
          <a:xfrm>
            <a:off x="0" y="68258"/>
            <a:ext cx="9832432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283164"/>
            <a:ext cx="9105900" cy="4848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5500" dirty="0">
                <a:solidFill>
                  <a:srgbClr val="FFFFFF"/>
                </a:solidFill>
                <a:latin typeface="Museo Sans 900" panose="02000000000000000000" pitchFamily="50" charset="0"/>
              </a:rPr>
              <a:t>EXTRACTING AND CLEANING INCIDENT &amp; WORK ORDER SYSTEM</a:t>
            </a:r>
          </a:p>
          <a:p>
            <a:pPr>
              <a:lnSpc>
                <a:spcPts val="9680"/>
              </a:lnSpc>
            </a:pPr>
            <a:r>
              <a:rPr lang="en-US" sz="5500" dirty="0">
                <a:solidFill>
                  <a:srgbClr val="FFFFFF"/>
                </a:solidFill>
                <a:latin typeface="Museo Sans 900" panose="02000000000000000000" pitchFamily="50" charset="0"/>
              </a:rPr>
              <a:t>(E-CIWOS)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00" y="7378518"/>
            <a:ext cx="744906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 dirty="0">
                <a:solidFill>
                  <a:srgbClr val="FFFFFF"/>
                </a:solidFill>
                <a:latin typeface="Museo Sans 700" panose="02000000000000000000" pitchFamily="50" charset="0"/>
              </a:rPr>
              <a:t>User Guides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30400" y="9639300"/>
            <a:ext cx="3456375" cy="55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14"/>
              </a:lnSpc>
            </a:pPr>
            <a:r>
              <a:rPr lang="en-US" sz="1800" dirty="0">
                <a:solidFill>
                  <a:srgbClr val="FFFFFF"/>
                </a:solidFill>
                <a:latin typeface="Museo Sans 300" panose="02000000000000000000" pitchFamily="50" charset="0"/>
              </a:rPr>
              <a:t>Muhammad Fakrullah bin Latif</a:t>
            </a:r>
            <a:endParaRPr lang="en-US" dirty="0">
              <a:solidFill>
                <a:srgbClr val="FFFFFF"/>
              </a:solidFill>
              <a:latin typeface="Museo Sans 300" panose="02000000000000000000" pitchFamily="50" charset="0"/>
            </a:endParaRPr>
          </a:p>
          <a:p>
            <a:pPr algn="r">
              <a:lnSpc>
                <a:spcPts val="2214"/>
              </a:lnSpc>
            </a:pPr>
            <a:r>
              <a:rPr lang="en-US" sz="1800" dirty="0">
                <a:solidFill>
                  <a:srgbClr val="FFFFFF"/>
                </a:solidFill>
                <a:latin typeface="Museo Sans 300" panose="02000000000000000000" pitchFamily="50" charset="0"/>
              </a:rPr>
              <a:t>August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51E2B2-13DC-9EC3-DDF9-10F9743EDD5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Internal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0AC46180-5782-90C9-3540-E06E00920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725" y="2732790"/>
            <a:ext cx="9140175" cy="462222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Extract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881976"/>
            <a:ext cx="7837024" cy="237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Font typeface="+mj-lt"/>
              <a:buAutoNum type="arabicPeriod" startAt="5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The website is brought to Google Chrome where the automation is started.</a:t>
            </a:r>
          </a:p>
          <a:p>
            <a:pPr marL="457200" indent="-457200">
              <a:lnSpc>
                <a:spcPts val="3120"/>
              </a:lnSpc>
              <a:buAutoNum type="arabicPeriod" startAt="5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 startAt="5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 startAt="5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>
            <a:off x="2087436" y="5046738"/>
            <a:ext cx="641094" cy="0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-33811" flipH="1" flipV="1">
            <a:off x="2408169" y="5323948"/>
            <a:ext cx="6114370" cy="67701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1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Extract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881976"/>
            <a:ext cx="7432422" cy="1973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Font typeface="+mj-lt"/>
              <a:buAutoNum type="arabicPeriod" startAt="6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User can monitor the progress through progress bar on the web page. </a:t>
            </a:r>
          </a:p>
          <a:p>
            <a:pPr marL="457200" indent="-457200">
              <a:lnSpc>
                <a:spcPts val="3120"/>
              </a:lnSpc>
              <a:buAutoNum type="arabicPeriod" startAt="6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 startAt="6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>
            <a:off x="2087436" y="5046738"/>
            <a:ext cx="641094" cy="0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-33811" flipH="1" flipV="1">
            <a:off x="2408169" y="5323948"/>
            <a:ext cx="6114370" cy="67701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98B3A-065A-FF15-CF30-ECAFBD6E0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0300" y="2873743"/>
            <a:ext cx="9694219" cy="42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6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3" y="1522650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Extract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881976"/>
            <a:ext cx="7432422" cy="78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7. Once the file downloaded, the process finished and completed. 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 flipV="1">
            <a:off x="7848790" y="5079582"/>
            <a:ext cx="1347865" cy="1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AutoShape 13"/>
          <p:cNvSpPr/>
          <p:nvPr/>
        </p:nvSpPr>
        <p:spPr>
          <a:xfrm rot="-33811" flipH="1" flipV="1">
            <a:off x="2408168" y="4435718"/>
            <a:ext cx="6114370" cy="67701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E05BB36-2DC0-D9AA-4826-A977EA0005C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4" r="5172" b="75421"/>
          <a:stretch/>
        </p:blipFill>
        <p:spPr bwMode="auto">
          <a:xfrm>
            <a:off x="1585612" y="5600700"/>
            <a:ext cx="15178383" cy="1168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EBAEFD8-A394-88D1-93F6-BECA027ABF2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1" b="65998"/>
          <a:stretch/>
        </p:blipFill>
        <p:spPr bwMode="auto">
          <a:xfrm>
            <a:off x="1504441" y="7176770"/>
            <a:ext cx="15259554" cy="1856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345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7424" y="2557511"/>
            <a:ext cx="13717151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WARNING #1 : Unable to locate element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62000" y="4921975"/>
            <a:ext cx="7432422" cy="78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1. If found this error, user need to adjust “ID” of the element.  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5443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 flipV="1">
            <a:off x="12023603" y="4950240"/>
            <a:ext cx="1347865" cy="1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FF83B2-19E7-982D-7DBF-2DFA195BD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4480" y="3570889"/>
            <a:ext cx="8314440" cy="34875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782DAA-757B-47D8-B82D-BFC8690140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5366" y="7156985"/>
            <a:ext cx="8312316" cy="2731343"/>
          </a:xfrm>
          <a:prstGeom prst="rect">
            <a:avLst/>
          </a:prstGeom>
        </p:spPr>
      </p:pic>
      <p:grpSp>
        <p:nvGrpSpPr>
          <p:cNvPr id="26" name="Group 10">
            <a:extLst>
              <a:ext uri="{FF2B5EF4-FFF2-40B4-BE49-F238E27FC236}">
                <a16:creationId xmlns:a16="http://schemas.microsoft.com/office/drawing/2014/main" id="{B197387E-5F81-D7B3-A8E3-4E8A8CD4C81D}"/>
              </a:ext>
            </a:extLst>
          </p:cNvPr>
          <p:cNvGrpSpPr/>
          <p:nvPr/>
        </p:nvGrpSpPr>
        <p:grpSpPr>
          <a:xfrm>
            <a:off x="12115800" y="8080460"/>
            <a:ext cx="3686320" cy="955095"/>
            <a:chOff x="0" y="0"/>
            <a:chExt cx="422274" cy="256105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F4BB7FBE-DC1D-0282-528B-0BE830FDFAE4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EDBD638C-7B9A-4655-C552-6E7DA8FED349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29" name="AutoShape 13">
            <a:extLst>
              <a:ext uri="{FF2B5EF4-FFF2-40B4-BE49-F238E27FC236}">
                <a16:creationId xmlns:a16="http://schemas.microsoft.com/office/drawing/2014/main" id="{DA3C669B-DA46-60B7-CACE-7A8E0C47881F}"/>
              </a:ext>
            </a:extLst>
          </p:cNvPr>
          <p:cNvSpPr/>
          <p:nvPr/>
        </p:nvSpPr>
        <p:spPr>
          <a:xfrm rot="-33811" flipH="1" flipV="1">
            <a:off x="6780845" y="5554703"/>
            <a:ext cx="5303251" cy="3152562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3D21A18C-C4B6-D88E-224F-2956D7AAC5C5}"/>
              </a:ext>
            </a:extLst>
          </p:cNvPr>
          <p:cNvSpPr txBox="1"/>
          <p:nvPr/>
        </p:nvSpPr>
        <p:spPr>
          <a:xfrm>
            <a:off x="592119" y="3888408"/>
            <a:ext cx="1175960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Solution #1 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987B9EDA-7489-D72E-42C7-A895FD85C9AF}"/>
              </a:ext>
            </a:extLst>
          </p:cNvPr>
          <p:cNvSpPr txBox="1"/>
          <p:nvPr/>
        </p:nvSpPr>
        <p:spPr>
          <a:xfrm>
            <a:off x="611323" y="6362041"/>
            <a:ext cx="11759601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Solution #2 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F2F3A9A-5165-6982-3F52-E897DCB66C38}"/>
              </a:ext>
            </a:extLst>
          </p:cNvPr>
          <p:cNvSpPr txBox="1"/>
          <p:nvPr/>
        </p:nvSpPr>
        <p:spPr>
          <a:xfrm>
            <a:off x="711022" y="7644269"/>
            <a:ext cx="7432422" cy="78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1. If found this error, user need to adjust “TIME” of execution.</a:t>
            </a:r>
          </a:p>
        </p:txBody>
      </p:sp>
      <p:sp>
        <p:nvSpPr>
          <p:cNvPr id="34" name="AutoShape 13">
            <a:extLst>
              <a:ext uri="{FF2B5EF4-FFF2-40B4-BE49-F238E27FC236}">
                <a16:creationId xmlns:a16="http://schemas.microsoft.com/office/drawing/2014/main" id="{1D9B0FB2-3DE7-EF31-557B-B6757085BDD7}"/>
              </a:ext>
            </a:extLst>
          </p:cNvPr>
          <p:cNvSpPr/>
          <p:nvPr/>
        </p:nvSpPr>
        <p:spPr>
          <a:xfrm rot="-33811" flipH="1" flipV="1">
            <a:off x="762009" y="8668439"/>
            <a:ext cx="11325064" cy="57505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6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6023419" y="7993627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7424" y="2557511"/>
            <a:ext cx="13717151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SOLUTION #1 : Adjust ID of the element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10204" y="4008168"/>
            <a:ext cx="7160320" cy="5949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The problem usually occurred on this page, where id of the element is frequently changing due to security purpose.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To overcome it, user need to inspect the elements and get the id.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The situations are stated below. </a:t>
            </a:r>
          </a:p>
          <a:p>
            <a:pPr marL="914400" lvl="1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oper Hewitt"/>
              </a:rPr>
              <a:t>Getting WO Assignee (for Work Order report)</a:t>
            </a:r>
          </a:p>
          <a:p>
            <a:pPr marL="914400" lvl="1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oper Hewitt"/>
              </a:rPr>
              <a:t>Getting Date (for Work Order Report)</a:t>
            </a:r>
          </a:p>
          <a:p>
            <a:pPr marL="914400" lvl="1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oper Hewitt"/>
              </a:rPr>
              <a:t>Getting Product (for Incident Report)</a:t>
            </a:r>
          </a:p>
          <a:p>
            <a:pPr marL="914400" lvl="1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oper Hewitt"/>
              </a:rPr>
              <a:t>Getting Date (for Incident Report)</a:t>
            </a:r>
          </a:p>
          <a:p>
            <a:pPr marL="914400" lvl="1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914400" lvl="1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914400" lvl="1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5443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9379721"/>
            <a:ext cx="18288000" cy="365125"/>
          </a:xfrm>
        </p:spPr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A62011-6682-17B8-C66E-3D0AFC02E88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0909"/>
          <a:stretch/>
        </p:blipFill>
        <p:spPr>
          <a:xfrm>
            <a:off x="7909969" y="4130014"/>
            <a:ext cx="9658377" cy="3982769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9811A32E-78CF-E775-F462-7F782902A15A}"/>
              </a:ext>
            </a:extLst>
          </p:cNvPr>
          <p:cNvSpPr txBox="1"/>
          <p:nvPr/>
        </p:nvSpPr>
        <p:spPr>
          <a:xfrm>
            <a:off x="510204" y="8252810"/>
            <a:ext cx="7160320" cy="383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 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B197387E-5F81-D7B3-A8E3-4E8A8CD4C81D}"/>
              </a:ext>
            </a:extLst>
          </p:cNvPr>
          <p:cNvGrpSpPr/>
          <p:nvPr/>
        </p:nvGrpSpPr>
        <p:grpSpPr>
          <a:xfrm>
            <a:off x="8062839" y="4905431"/>
            <a:ext cx="2300361" cy="2295469"/>
            <a:chOff x="0" y="0"/>
            <a:chExt cx="422274" cy="256105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F4BB7FBE-DC1D-0282-528B-0BE830FDFAE4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EDBD638C-7B9A-4655-C552-6E7DA8FED349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4" name="AutoShape 13">
            <a:extLst>
              <a:ext uri="{FF2B5EF4-FFF2-40B4-BE49-F238E27FC236}">
                <a16:creationId xmlns:a16="http://schemas.microsoft.com/office/drawing/2014/main" id="{1D9B0FB2-3DE7-EF31-557B-B6757085BDD7}"/>
              </a:ext>
            </a:extLst>
          </p:cNvPr>
          <p:cNvSpPr/>
          <p:nvPr/>
        </p:nvSpPr>
        <p:spPr>
          <a:xfrm rot="-33811" flipV="1">
            <a:off x="10355678" y="5023641"/>
            <a:ext cx="4427988" cy="1507553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30840-1A12-2FAE-60C5-A33096C288B7}"/>
              </a:ext>
            </a:extLst>
          </p:cNvPr>
          <p:cNvGrpSpPr/>
          <p:nvPr/>
        </p:nvGrpSpPr>
        <p:grpSpPr>
          <a:xfrm>
            <a:off x="13646089" y="4555744"/>
            <a:ext cx="2300361" cy="478603"/>
            <a:chOff x="0" y="0"/>
            <a:chExt cx="422274" cy="25610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BD8192-245A-68A0-65E3-C5B12FB251C3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00D20-EACC-DFB2-C830-BFC49B82EF73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815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07047" y="7991181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7424" y="2557511"/>
            <a:ext cx="13717151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SOLUTION #1 : Adjust ID of the element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3881" y="5762627"/>
            <a:ext cx="7160320" cy="3563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Inspect WO Assignee elements.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Get the id.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Copy the id inside their respective code.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Run the application again.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5443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9379721"/>
            <a:ext cx="18288000" cy="365125"/>
          </a:xfrm>
        </p:spPr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4A97CFC-5C03-4220-985B-9F8515220A49}"/>
              </a:ext>
            </a:extLst>
          </p:cNvPr>
          <p:cNvSpPr txBox="1"/>
          <p:nvPr/>
        </p:nvSpPr>
        <p:spPr>
          <a:xfrm>
            <a:off x="474847" y="3677916"/>
            <a:ext cx="13717151" cy="1623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4400" dirty="0">
                <a:solidFill>
                  <a:srgbClr val="FF0000"/>
                </a:solidFill>
                <a:latin typeface="Oswald Bold"/>
              </a:rPr>
              <a:t>Situation 1: Getting </a:t>
            </a:r>
          </a:p>
          <a:p>
            <a:pPr>
              <a:lnSpc>
                <a:spcPts val="6710"/>
              </a:lnSpc>
            </a:pPr>
            <a:r>
              <a:rPr lang="en-US" sz="4400" dirty="0">
                <a:solidFill>
                  <a:srgbClr val="FF0000"/>
                </a:solidFill>
                <a:latin typeface="Oswald Bold"/>
              </a:rPr>
              <a:t>WO Assignee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303596-A4DE-FEAC-63FD-DD341197F70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0908" b="29418"/>
          <a:stretch/>
        </p:blipFill>
        <p:spPr>
          <a:xfrm>
            <a:off x="7924800" y="4021089"/>
            <a:ext cx="9658377" cy="2501382"/>
          </a:xfrm>
          <a:prstGeom prst="rect">
            <a:avLst/>
          </a:prstGeom>
        </p:spPr>
      </p:pic>
      <p:grpSp>
        <p:nvGrpSpPr>
          <p:cNvPr id="36" name="Group 10">
            <a:extLst>
              <a:ext uri="{FF2B5EF4-FFF2-40B4-BE49-F238E27FC236}">
                <a16:creationId xmlns:a16="http://schemas.microsoft.com/office/drawing/2014/main" id="{A663DAF9-2F8A-A380-923F-EF51D1BCBA06}"/>
              </a:ext>
            </a:extLst>
          </p:cNvPr>
          <p:cNvGrpSpPr/>
          <p:nvPr/>
        </p:nvGrpSpPr>
        <p:grpSpPr>
          <a:xfrm>
            <a:off x="8062839" y="4905432"/>
            <a:ext cx="2300361" cy="1483342"/>
            <a:chOff x="0" y="0"/>
            <a:chExt cx="422274" cy="256105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19D2202B-A2D7-7152-1FE6-FD42FD415CF8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5E0C4291-A52E-9ACA-5350-09333AED34B9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B06EE1-29DF-00A9-D36F-123A59EE9547}"/>
              </a:ext>
            </a:extLst>
          </p:cNvPr>
          <p:cNvGrpSpPr/>
          <p:nvPr/>
        </p:nvGrpSpPr>
        <p:grpSpPr>
          <a:xfrm>
            <a:off x="13646089" y="4555744"/>
            <a:ext cx="2300361" cy="478603"/>
            <a:chOff x="0" y="0"/>
            <a:chExt cx="422274" cy="256105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A456D810-CB80-73CC-170B-F891214B6A85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6EF34A-8F91-596F-3AF7-C9D75C761B53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77C02BEE-FD8D-AFD9-8EBC-37E4FAD9A30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5028"/>
          <a:stretch/>
        </p:blipFill>
        <p:spPr>
          <a:xfrm>
            <a:off x="8650200" y="6990069"/>
            <a:ext cx="8515788" cy="1487978"/>
          </a:xfrm>
          <a:prstGeom prst="rect">
            <a:avLst/>
          </a:prstGeom>
        </p:spPr>
      </p:pic>
      <p:grpSp>
        <p:nvGrpSpPr>
          <p:cNvPr id="44" name="Group 10">
            <a:extLst>
              <a:ext uri="{FF2B5EF4-FFF2-40B4-BE49-F238E27FC236}">
                <a16:creationId xmlns:a16="http://schemas.microsoft.com/office/drawing/2014/main" id="{DFC74F11-048B-CF0D-34CD-692B3F822020}"/>
              </a:ext>
            </a:extLst>
          </p:cNvPr>
          <p:cNvGrpSpPr/>
          <p:nvPr/>
        </p:nvGrpSpPr>
        <p:grpSpPr>
          <a:xfrm>
            <a:off x="11003480" y="7146949"/>
            <a:ext cx="2300361" cy="551937"/>
            <a:chOff x="0" y="0"/>
            <a:chExt cx="422274" cy="256105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E2059F70-FE7E-A4AD-F93A-5FB1BD04B1A9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243C2CE0-D99A-BC99-6D08-DFDC9A2E4E63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E3E42A0-D3D4-21AA-D683-A57FB57BB94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51" t="60276" r="-351" b="4752"/>
          <a:stretch/>
        </p:blipFill>
        <p:spPr>
          <a:xfrm>
            <a:off x="8626633" y="8554782"/>
            <a:ext cx="8515788" cy="148797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2636EAB-9FCA-0443-5E7F-6C1E2D2D1996}"/>
              </a:ext>
            </a:extLst>
          </p:cNvPr>
          <p:cNvGrpSpPr/>
          <p:nvPr/>
        </p:nvGrpSpPr>
        <p:grpSpPr>
          <a:xfrm>
            <a:off x="11493301" y="9043115"/>
            <a:ext cx="2300361" cy="904597"/>
            <a:chOff x="0" y="0"/>
            <a:chExt cx="422274" cy="256105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49730F66-F68A-75A7-8D2F-D8C91219D1D1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A5D956-4F64-40E8-B60E-5193D254374E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4E44A2-CC10-6740-DA0F-A690325869F3}"/>
              </a:ext>
            </a:extLst>
          </p:cNvPr>
          <p:cNvCxnSpPr>
            <a:cxnSpLocks/>
          </p:cNvCxnSpPr>
          <p:nvPr/>
        </p:nvCxnSpPr>
        <p:spPr>
          <a:xfrm flipV="1">
            <a:off x="10363200" y="4812902"/>
            <a:ext cx="3282889" cy="787798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DA87C9-3AF3-8E86-F403-C6C7214A4F62}"/>
              </a:ext>
            </a:extLst>
          </p:cNvPr>
          <p:cNvCxnSpPr>
            <a:cxnSpLocks/>
          </p:cNvCxnSpPr>
          <p:nvPr/>
        </p:nvCxnSpPr>
        <p:spPr>
          <a:xfrm flipH="1">
            <a:off x="13303841" y="5045169"/>
            <a:ext cx="1497725" cy="2101780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7A9E15-C1AF-0309-948F-D76DDE8CE22A}"/>
              </a:ext>
            </a:extLst>
          </p:cNvPr>
          <p:cNvCxnSpPr>
            <a:cxnSpLocks/>
          </p:cNvCxnSpPr>
          <p:nvPr/>
        </p:nvCxnSpPr>
        <p:spPr>
          <a:xfrm>
            <a:off x="12336010" y="7729489"/>
            <a:ext cx="154602" cy="1374814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Badge 1 with solid fill">
            <a:extLst>
              <a:ext uri="{FF2B5EF4-FFF2-40B4-BE49-F238E27FC236}">
                <a16:creationId xmlns:a16="http://schemas.microsoft.com/office/drawing/2014/main" id="{A0E22BC5-57B4-C8E0-B599-92482A1BD3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27852" y="4811937"/>
            <a:ext cx="724119" cy="724119"/>
          </a:xfrm>
          <a:prstGeom prst="rect">
            <a:avLst/>
          </a:prstGeom>
        </p:spPr>
      </p:pic>
      <p:pic>
        <p:nvPicPr>
          <p:cNvPr id="65" name="Graphic 64" descr="Badge with solid fill">
            <a:extLst>
              <a:ext uri="{FF2B5EF4-FFF2-40B4-BE49-F238E27FC236}">
                <a16:creationId xmlns:a16="http://schemas.microsoft.com/office/drawing/2014/main" id="{449E9574-2701-473E-1D49-77AC8DD78B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035556" y="4343630"/>
            <a:ext cx="863171" cy="863171"/>
          </a:xfrm>
          <a:prstGeom prst="rect">
            <a:avLst/>
          </a:prstGeom>
        </p:spPr>
      </p:pic>
      <p:pic>
        <p:nvPicPr>
          <p:cNvPr id="67" name="Graphic 66" descr="Badge 3 with solid fill">
            <a:extLst>
              <a:ext uri="{FF2B5EF4-FFF2-40B4-BE49-F238E27FC236}">
                <a16:creationId xmlns:a16="http://schemas.microsoft.com/office/drawing/2014/main" id="{DBE04464-DEC9-4E2D-463C-6E9F3E6379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837531" y="6119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3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C5AA855-322B-299D-C259-7FBD37339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672"/>
          <a:stretch/>
        </p:blipFill>
        <p:spPr>
          <a:xfrm>
            <a:off x="8079147" y="6915783"/>
            <a:ext cx="8477686" cy="1359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5079C-49E8-FC17-70E1-01E82B8D9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692" y="3762237"/>
            <a:ext cx="10863169" cy="19771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07047" y="7991181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7424" y="2557511"/>
            <a:ext cx="13717151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SOLUTION #1 : Adjust ID of the element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3881" y="5762627"/>
            <a:ext cx="7160320" cy="3961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Inspect Calendar elements.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Get the id.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Copy the id inside their respective code.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FontTx/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Run the application again.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751" t="13764" r="9567" b="58438"/>
          <a:stretch/>
        </p:blipFill>
        <p:spPr>
          <a:xfrm>
            <a:off x="5443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9379721"/>
            <a:ext cx="18288000" cy="365125"/>
          </a:xfrm>
        </p:spPr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4A97CFC-5C03-4220-985B-9F8515220A49}"/>
              </a:ext>
            </a:extLst>
          </p:cNvPr>
          <p:cNvSpPr txBox="1"/>
          <p:nvPr/>
        </p:nvSpPr>
        <p:spPr>
          <a:xfrm>
            <a:off x="474847" y="3677916"/>
            <a:ext cx="13717151" cy="1635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4400" dirty="0">
                <a:solidFill>
                  <a:srgbClr val="FF0000"/>
                </a:solidFill>
                <a:latin typeface="Oswald Bold"/>
              </a:rPr>
              <a:t>Situation 2: Getting Date </a:t>
            </a:r>
          </a:p>
          <a:p>
            <a:pPr>
              <a:lnSpc>
                <a:spcPts val="6710"/>
              </a:lnSpc>
            </a:pPr>
            <a:r>
              <a:rPr lang="en-US" sz="4400" dirty="0">
                <a:solidFill>
                  <a:srgbClr val="FF0000"/>
                </a:solidFill>
                <a:latin typeface="Oswald Bold"/>
              </a:rPr>
              <a:t>(for Work Order Report)</a:t>
            </a:r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A663DAF9-2F8A-A380-923F-EF51D1BCBA06}"/>
              </a:ext>
            </a:extLst>
          </p:cNvPr>
          <p:cNvGrpSpPr/>
          <p:nvPr/>
        </p:nvGrpSpPr>
        <p:grpSpPr>
          <a:xfrm>
            <a:off x="7605638" y="4725000"/>
            <a:ext cx="2300361" cy="1014426"/>
            <a:chOff x="0" y="0"/>
            <a:chExt cx="422274" cy="256105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19D2202B-A2D7-7152-1FE6-FD42FD415CF8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5E0C4291-A52E-9ACA-5350-09333AED34B9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B06EE1-29DF-00A9-D36F-123A59EE9547}"/>
              </a:ext>
            </a:extLst>
          </p:cNvPr>
          <p:cNvGrpSpPr/>
          <p:nvPr/>
        </p:nvGrpSpPr>
        <p:grpSpPr>
          <a:xfrm>
            <a:off x="13735195" y="4263713"/>
            <a:ext cx="2300361" cy="478603"/>
            <a:chOff x="0" y="0"/>
            <a:chExt cx="422274" cy="256105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A456D810-CB80-73CC-170B-F891214B6A85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6EF34A-8F91-596F-3AF7-C9D75C761B53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44" name="Group 10">
            <a:extLst>
              <a:ext uri="{FF2B5EF4-FFF2-40B4-BE49-F238E27FC236}">
                <a16:creationId xmlns:a16="http://schemas.microsoft.com/office/drawing/2014/main" id="{DFC74F11-048B-CF0D-34CD-692B3F822020}"/>
              </a:ext>
            </a:extLst>
          </p:cNvPr>
          <p:cNvGrpSpPr/>
          <p:nvPr/>
        </p:nvGrpSpPr>
        <p:grpSpPr>
          <a:xfrm>
            <a:off x="11003480" y="7146949"/>
            <a:ext cx="2300361" cy="551937"/>
            <a:chOff x="0" y="0"/>
            <a:chExt cx="422274" cy="256105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E2059F70-FE7E-A4AD-F93A-5FB1BD04B1A9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243C2CE0-D99A-BC99-6D08-DFDC9A2E4E63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4E44A2-CC10-6740-DA0F-A690325869F3}"/>
              </a:ext>
            </a:extLst>
          </p:cNvPr>
          <p:cNvCxnSpPr>
            <a:cxnSpLocks/>
          </p:cNvCxnSpPr>
          <p:nvPr/>
        </p:nvCxnSpPr>
        <p:spPr>
          <a:xfrm flipV="1">
            <a:off x="9905999" y="4520267"/>
            <a:ext cx="3801188" cy="725852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DA87C9-3AF3-8E86-F403-C6C7214A4F62}"/>
              </a:ext>
            </a:extLst>
          </p:cNvPr>
          <p:cNvCxnSpPr>
            <a:cxnSpLocks/>
          </p:cNvCxnSpPr>
          <p:nvPr/>
        </p:nvCxnSpPr>
        <p:spPr>
          <a:xfrm flipH="1">
            <a:off x="13303841" y="4733876"/>
            <a:ext cx="1448090" cy="2413073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Badge 1 with solid fill">
            <a:extLst>
              <a:ext uri="{FF2B5EF4-FFF2-40B4-BE49-F238E27FC236}">
                <a16:creationId xmlns:a16="http://schemas.microsoft.com/office/drawing/2014/main" id="{A0E22BC5-57B4-C8E0-B599-92482A1BD3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06230" y="4464803"/>
            <a:ext cx="724119" cy="724119"/>
          </a:xfrm>
          <a:prstGeom prst="rect">
            <a:avLst/>
          </a:prstGeom>
        </p:spPr>
      </p:pic>
      <p:pic>
        <p:nvPicPr>
          <p:cNvPr id="65" name="Graphic 64" descr="Badge with solid fill">
            <a:extLst>
              <a:ext uri="{FF2B5EF4-FFF2-40B4-BE49-F238E27FC236}">
                <a16:creationId xmlns:a16="http://schemas.microsoft.com/office/drawing/2014/main" id="{449E9574-2701-473E-1D49-77AC8DD78B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035556" y="4343630"/>
            <a:ext cx="863171" cy="863171"/>
          </a:xfrm>
          <a:prstGeom prst="rect">
            <a:avLst/>
          </a:prstGeom>
        </p:spPr>
      </p:pic>
      <p:pic>
        <p:nvPicPr>
          <p:cNvPr id="67" name="Graphic 66" descr="Badge 3 with solid fill">
            <a:extLst>
              <a:ext uri="{FF2B5EF4-FFF2-40B4-BE49-F238E27FC236}">
                <a16:creationId xmlns:a16="http://schemas.microsoft.com/office/drawing/2014/main" id="{DBE04464-DEC9-4E2D-463C-6E9F3E6379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837531" y="6119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4C030F-7C57-21FB-819E-66937337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826" y="6915436"/>
            <a:ext cx="7455283" cy="2578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59AB8-E9D1-7460-ED8B-32DDCCB75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792" y="3687338"/>
            <a:ext cx="10315250" cy="228032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07047" y="7991181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7424" y="2557511"/>
            <a:ext cx="13717151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SOLUTION #1 : Adjust ID of the element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3881" y="5762627"/>
            <a:ext cx="7160320" cy="3961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Inspect Product Categorization 2 elements.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Get the id.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Copy the id inside their respective code.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FontTx/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Run the application again. 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751" t="13764" r="9567" b="58438"/>
          <a:stretch/>
        </p:blipFill>
        <p:spPr>
          <a:xfrm>
            <a:off x="5443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9379721"/>
            <a:ext cx="18288000" cy="365125"/>
          </a:xfrm>
        </p:spPr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4A97CFC-5C03-4220-985B-9F8515220A49}"/>
              </a:ext>
            </a:extLst>
          </p:cNvPr>
          <p:cNvSpPr txBox="1"/>
          <p:nvPr/>
        </p:nvSpPr>
        <p:spPr>
          <a:xfrm>
            <a:off x="474847" y="3677916"/>
            <a:ext cx="13717151" cy="1635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4400" dirty="0">
                <a:solidFill>
                  <a:srgbClr val="FF0000"/>
                </a:solidFill>
                <a:latin typeface="Oswald Bold"/>
              </a:rPr>
              <a:t>Situation 3: Getting Product </a:t>
            </a:r>
          </a:p>
          <a:p>
            <a:pPr>
              <a:lnSpc>
                <a:spcPts val="6710"/>
              </a:lnSpc>
            </a:pPr>
            <a:r>
              <a:rPr lang="en-US" sz="4400" dirty="0">
                <a:solidFill>
                  <a:srgbClr val="FF0000"/>
                </a:solidFill>
                <a:latin typeface="Oswald Bold"/>
              </a:rPr>
              <a:t>Categorization 2</a:t>
            </a:r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A663DAF9-2F8A-A380-923F-EF51D1BCBA06}"/>
              </a:ext>
            </a:extLst>
          </p:cNvPr>
          <p:cNvGrpSpPr/>
          <p:nvPr/>
        </p:nvGrpSpPr>
        <p:grpSpPr>
          <a:xfrm>
            <a:off x="8062839" y="4905432"/>
            <a:ext cx="2300361" cy="1483342"/>
            <a:chOff x="0" y="0"/>
            <a:chExt cx="422274" cy="256105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19D2202B-A2D7-7152-1FE6-FD42FD415CF8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5E0C4291-A52E-9ACA-5350-09333AED34B9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B06EE1-29DF-00A9-D36F-123A59EE9547}"/>
              </a:ext>
            </a:extLst>
          </p:cNvPr>
          <p:cNvGrpSpPr/>
          <p:nvPr/>
        </p:nvGrpSpPr>
        <p:grpSpPr>
          <a:xfrm>
            <a:off x="13646089" y="4521650"/>
            <a:ext cx="2389467" cy="512697"/>
            <a:chOff x="0" y="0"/>
            <a:chExt cx="422274" cy="256105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A456D810-CB80-73CC-170B-F891214B6A85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6EF34A-8F91-596F-3AF7-C9D75C761B53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44" name="Group 10">
            <a:extLst>
              <a:ext uri="{FF2B5EF4-FFF2-40B4-BE49-F238E27FC236}">
                <a16:creationId xmlns:a16="http://schemas.microsoft.com/office/drawing/2014/main" id="{DFC74F11-048B-CF0D-34CD-692B3F822020}"/>
              </a:ext>
            </a:extLst>
          </p:cNvPr>
          <p:cNvGrpSpPr/>
          <p:nvPr/>
        </p:nvGrpSpPr>
        <p:grpSpPr>
          <a:xfrm>
            <a:off x="10953845" y="7032127"/>
            <a:ext cx="2300361" cy="551937"/>
            <a:chOff x="0" y="0"/>
            <a:chExt cx="422274" cy="256105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E2059F70-FE7E-A4AD-F93A-5FB1BD04B1A9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243C2CE0-D99A-BC99-6D08-DFDC9A2E4E63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636EAB-9FCA-0443-5E7F-6C1E2D2D1996}"/>
              </a:ext>
            </a:extLst>
          </p:cNvPr>
          <p:cNvGrpSpPr/>
          <p:nvPr/>
        </p:nvGrpSpPr>
        <p:grpSpPr>
          <a:xfrm>
            <a:off x="11386696" y="8657686"/>
            <a:ext cx="2300361" cy="904597"/>
            <a:chOff x="0" y="0"/>
            <a:chExt cx="422274" cy="256105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49730F66-F68A-75A7-8D2F-D8C91219D1D1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A5D956-4F64-40E8-B60E-5193D254374E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4E44A2-CC10-6740-DA0F-A690325869F3}"/>
              </a:ext>
            </a:extLst>
          </p:cNvPr>
          <p:cNvCxnSpPr>
            <a:cxnSpLocks/>
          </p:cNvCxnSpPr>
          <p:nvPr/>
        </p:nvCxnSpPr>
        <p:spPr>
          <a:xfrm flipV="1">
            <a:off x="10363200" y="4812902"/>
            <a:ext cx="3282889" cy="787798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DA87C9-3AF3-8E86-F403-C6C7214A4F62}"/>
              </a:ext>
            </a:extLst>
          </p:cNvPr>
          <p:cNvCxnSpPr>
            <a:cxnSpLocks/>
          </p:cNvCxnSpPr>
          <p:nvPr/>
        </p:nvCxnSpPr>
        <p:spPr>
          <a:xfrm flipH="1">
            <a:off x="13303841" y="5045169"/>
            <a:ext cx="1497725" cy="2101780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7A9E15-C1AF-0309-948F-D76DDE8CE22A}"/>
              </a:ext>
            </a:extLst>
          </p:cNvPr>
          <p:cNvCxnSpPr>
            <a:cxnSpLocks/>
          </p:cNvCxnSpPr>
          <p:nvPr/>
        </p:nvCxnSpPr>
        <p:spPr>
          <a:xfrm>
            <a:off x="12282559" y="7603909"/>
            <a:ext cx="144347" cy="1053777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Badge 1 with solid fill">
            <a:extLst>
              <a:ext uri="{FF2B5EF4-FFF2-40B4-BE49-F238E27FC236}">
                <a16:creationId xmlns:a16="http://schemas.microsoft.com/office/drawing/2014/main" id="{A0E22BC5-57B4-C8E0-B599-92482A1BD3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27852" y="4811937"/>
            <a:ext cx="724119" cy="724119"/>
          </a:xfrm>
          <a:prstGeom prst="rect">
            <a:avLst/>
          </a:prstGeom>
        </p:spPr>
      </p:pic>
      <p:pic>
        <p:nvPicPr>
          <p:cNvPr id="65" name="Graphic 64" descr="Badge with solid fill">
            <a:extLst>
              <a:ext uri="{FF2B5EF4-FFF2-40B4-BE49-F238E27FC236}">
                <a16:creationId xmlns:a16="http://schemas.microsoft.com/office/drawing/2014/main" id="{449E9574-2701-473E-1D49-77AC8DD78B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035556" y="4343630"/>
            <a:ext cx="863171" cy="863171"/>
          </a:xfrm>
          <a:prstGeom prst="rect">
            <a:avLst/>
          </a:prstGeom>
        </p:spPr>
      </p:pic>
      <p:pic>
        <p:nvPicPr>
          <p:cNvPr id="67" name="Graphic 66" descr="Badge 3 with solid fill">
            <a:extLst>
              <a:ext uri="{FF2B5EF4-FFF2-40B4-BE49-F238E27FC236}">
                <a16:creationId xmlns:a16="http://schemas.microsoft.com/office/drawing/2014/main" id="{DBE04464-DEC9-4E2D-463C-6E9F3E6379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837531" y="6119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97CC72-EB07-E9B6-B37B-9D70FD417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647" y="6853587"/>
            <a:ext cx="8579291" cy="1435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CCFA8-FEC0-FB24-9974-B67A7EDB8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925" y="3655785"/>
            <a:ext cx="10745032" cy="23339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07047" y="7991181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7424" y="2557511"/>
            <a:ext cx="13717151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SOLUTION #1 : Adjust ID of the element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3881" y="5762627"/>
            <a:ext cx="7160320" cy="3961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Inspect Calendar elements.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Get the id.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Copy the id inside their respective code.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FontTx/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Run the application again.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751" t="13764" r="9567" b="58438"/>
          <a:stretch/>
        </p:blipFill>
        <p:spPr>
          <a:xfrm>
            <a:off x="5443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9379721"/>
            <a:ext cx="18288000" cy="365125"/>
          </a:xfrm>
        </p:spPr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4A97CFC-5C03-4220-985B-9F8515220A49}"/>
              </a:ext>
            </a:extLst>
          </p:cNvPr>
          <p:cNvSpPr txBox="1"/>
          <p:nvPr/>
        </p:nvSpPr>
        <p:spPr>
          <a:xfrm>
            <a:off x="474847" y="3677916"/>
            <a:ext cx="13717151" cy="1635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4400" dirty="0">
                <a:solidFill>
                  <a:srgbClr val="FF0000"/>
                </a:solidFill>
                <a:latin typeface="Oswald Bold"/>
              </a:rPr>
              <a:t>Situation 2: Getting Date </a:t>
            </a:r>
          </a:p>
          <a:p>
            <a:pPr>
              <a:lnSpc>
                <a:spcPts val="6710"/>
              </a:lnSpc>
            </a:pPr>
            <a:r>
              <a:rPr lang="en-US" sz="4400" dirty="0">
                <a:solidFill>
                  <a:srgbClr val="FF0000"/>
                </a:solidFill>
                <a:latin typeface="Oswald Bold"/>
              </a:rPr>
              <a:t>(for Incident Report)</a:t>
            </a:r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A663DAF9-2F8A-A380-923F-EF51D1BCBA06}"/>
              </a:ext>
            </a:extLst>
          </p:cNvPr>
          <p:cNvGrpSpPr/>
          <p:nvPr/>
        </p:nvGrpSpPr>
        <p:grpSpPr>
          <a:xfrm>
            <a:off x="7605638" y="4725000"/>
            <a:ext cx="2300361" cy="1014426"/>
            <a:chOff x="0" y="0"/>
            <a:chExt cx="422274" cy="256105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19D2202B-A2D7-7152-1FE6-FD42FD415CF8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5E0C4291-A52E-9ACA-5350-09333AED34B9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B06EE1-29DF-00A9-D36F-123A59EE9547}"/>
              </a:ext>
            </a:extLst>
          </p:cNvPr>
          <p:cNvGrpSpPr/>
          <p:nvPr/>
        </p:nvGrpSpPr>
        <p:grpSpPr>
          <a:xfrm>
            <a:off x="13735195" y="4263713"/>
            <a:ext cx="2300361" cy="478603"/>
            <a:chOff x="0" y="0"/>
            <a:chExt cx="422274" cy="256105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A456D810-CB80-73CC-170B-F891214B6A85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6EF34A-8F91-596F-3AF7-C9D75C761B53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44" name="Group 10">
            <a:extLst>
              <a:ext uri="{FF2B5EF4-FFF2-40B4-BE49-F238E27FC236}">
                <a16:creationId xmlns:a16="http://schemas.microsoft.com/office/drawing/2014/main" id="{DFC74F11-048B-CF0D-34CD-692B3F822020}"/>
              </a:ext>
            </a:extLst>
          </p:cNvPr>
          <p:cNvGrpSpPr/>
          <p:nvPr/>
        </p:nvGrpSpPr>
        <p:grpSpPr>
          <a:xfrm>
            <a:off x="11003480" y="7146949"/>
            <a:ext cx="2300361" cy="551937"/>
            <a:chOff x="0" y="0"/>
            <a:chExt cx="422274" cy="256105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E2059F70-FE7E-A4AD-F93A-5FB1BD04B1A9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243C2CE0-D99A-BC99-6D08-DFDC9A2E4E63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4E44A2-CC10-6740-DA0F-A690325869F3}"/>
              </a:ext>
            </a:extLst>
          </p:cNvPr>
          <p:cNvCxnSpPr>
            <a:cxnSpLocks/>
          </p:cNvCxnSpPr>
          <p:nvPr/>
        </p:nvCxnSpPr>
        <p:spPr>
          <a:xfrm flipV="1">
            <a:off x="9905999" y="4520267"/>
            <a:ext cx="3801188" cy="725852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DA87C9-3AF3-8E86-F403-C6C7214A4F62}"/>
              </a:ext>
            </a:extLst>
          </p:cNvPr>
          <p:cNvCxnSpPr>
            <a:cxnSpLocks/>
          </p:cNvCxnSpPr>
          <p:nvPr/>
        </p:nvCxnSpPr>
        <p:spPr>
          <a:xfrm flipH="1">
            <a:off x="13303841" y="4733876"/>
            <a:ext cx="1448090" cy="2413073"/>
          </a:xfrm>
          <a:prstGeom prst="straightConnector1">
            <a:avLst/>
          </a:prstGeom>
          <a:ln w="57150">
            <a:solidFill>
              <a:srgbClr val="BFD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Badge 1 with solid fill">
            <a:extLst>
              <a:ext uri="{FF2B5EF4-FFF2-40B4-BE49-F238E27FC236}">
                <a16:creationId xmlns:a16="http://schemas.microsoft.com/office/drawing/2014/main" id="{A0E22BC5-57B4-C8E0-B599-92482A1BD3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06230" y="4464803"/>
            <a:ext cx="724119" cy="724119"/>
          </a:xfrm>
          <a:prstGeom prst="rect">
            <a:avLst/>
          </a:prstGeom>
        </p:spPr>
      </p:pic>
      <p:pic>
        <p:nvPicPr>
          <p:cNvPr id="65" name="Graphic 64" descr="Badge with solid fill">
            <a:extLst>
              <a:ext uri="{FF2B5EF4-FFF2-40B4-BE49-F238E27FC236}">
                <a16:creationId xmlns:a16="http://schemas.microsoft.com/office/drawing/2014/main" id="{449E9574-2701-473E-1D49-77AC8DD78B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035556" y="4343630"/>
            <a:ext cx="863171" cy="863171"/>
          </a:xfrm>
          <a:prstGeom prst="rect">
            <a:avLst/>
          </a:prstGeom>
        </p:spPr>
      </p:pic>
      <p:pic>
        <p:nvPicPr>
          <p:cNvPr id="67" name="Graphic 66" descr="Badge 3 with solid fill">
            <a:extLst>
              <a:ext uri="{FF2B5EF4-FFF2-40B4-BE49-F238E27FC236}">
                <a16:creationId xmlns:a16="http://schemas.microsoft.com/office/drawing/2014/main" id="{DBE04464-DEC9-4E2D-463C-6E9F3E6379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837531" y="6119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20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6023419" y="7993627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7424" y="2557511"/>
            <a:ext cx="13717151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SOLUTION #2 : Adjust TIME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10204" y="4008168"/>
            <a:ext cx="7160320" cy="515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The problem originated when time to process and load is not enough.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 already trying my best to setup the time so, the timing is optimal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If the error happen due to timing, please add the time of processing the actions. 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The are examples time that most probably need to be updated time to time. </a:t>
            </a:r>
          </a:p>
          <a:p>
            <a:pPr marL="914400" lvl="1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914400" lvl="1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5443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9379721"/>
            <a:ext cx="18288000" cy="365125"/>
          </a:xfrm>
        </p:spPr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9811A32E-78CF-E775-F462-7F782902A15A}"/>
              </a:ext>
            </a:extLst>
          </p:cNvPr>
          <p:cNvSpPr txBox="1"/>
          <p:nvPr/>
        </p:nvSpPr>
        <p:spPr>
          <a:xfrm>
            <a:off x="510204" y="8252810"/>
            <a:ext cx="7160320" cy="383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843BFF-8017-1A01-EFF0-23A29760CD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4008167"/>
            <a:ext cx="9363840" cy="2760933"/>
          </a:xfrm>
          <a:prstGeom prst="rect">
            <a:avLst/>
          </a:prstGeom>
        </p:spPr>
      </p:pic>
      <p:grpSp>
        <p:nvGrpSpPr>
          <p:cNvPr id="17" name="Group 10">
            <a:extLst>
              <a:ext uri="{FF2B5EF4-FFF2-40B4-BE49-F238E27FC236}">
                <a16:creationId xmlns:a16="http://schemas.microsoft.com/office/drawing/2014/main" id="{6C91B6F6-74BA-54E9-F069-DC64884756EA}"/>
              </a:ext>
            </a:extLst>
          </p:cNvPr>
          <p:cNvGrpSpPr/>
          <p:nvPr/>
        </p:nvGrpSpPr>
        <p:grpSpPr>
          <a:xfrm>
            <a:off x="8534401" y="4275930"/>
            <a:ext cx="2884246" cy="1014426"/>
            <a:chOff x="0" y="0"/>
            <a:chExt cx="422274" cy="256105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EA35136-0793-AEC5-ACBD-791A905FC1CB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4C9B8A2A-7734-E0BF-6678-B6F8C1DCEB89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11A6D05A-F319-5D4E-74F9-164723AC86A5}"/>
              </a:ext>
            </a:extLst>
          </p:cNvPr>
          <p:cNvGrpSpPr/>
          <p:nvPr/>
        </p:nvGrpSpPr>
        <p:grpSpPr>
          <a:xfrm>
            <a:off x="8463876" y="5928118"/>
            <a:ext cx="2884246" cy="1014426"/>
            <a:chOff x="0" y="0"/>
            <a:chExt cx="422274" cy="256105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59FE36D-2366-BB25-CE74-4EB71E69DA9A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92EBCFF9-D0E6-244B-CB04-AD99C85C8815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3" name="AutoShape 13">
            <a:extLst>
              <a:ext uri="{FF2B5EF4-FFF2-40B4-BE49-F238E27FC236}">
                <a16:creationId xmlns:a16="http://schemas.microsoft.com/office/drawing/2014/main" id="{9DD0D9A7-8310-2919-E8A6-F57CB8B0493D}"/>
              </a:ext>
            </a:extLst>
          </p:cNvPr>
          <p:cNvSpPr/>
          <p:nvPr/>
        </p:nvSpPr>
        <p:spPr>
          <a:xfrm rot="-33811" flipH="1">
            <a:off x="7736439" y="6963886"/>
            <a:ext cx="2251985" cy="926040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13">
            <a:extLst>
              <a:ext uri="{FF2B5EF4-FFF2-40B4-BE49-F238E27FC236}">
                <a16:creationId xmlns:a16="http://schemas.microsoft.com/office/drawing/2014/main" id="{5B1B9840-5440-C8E0-0C51-F1F476D1B641}"/>
              </a:ext>
            </a:extLst>
          </p:cNvPr>
          <p:cNvSpPr/>
          <p:nvPr/>
        </p:nvSpPr>
        <p:spPr>
          <a:xfrm rot="-33811" flipH="1">
            <a:off x="7724736" y="4583715"/>
            <a:ext cx="825978" cy="3313281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5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03367" y="7175435"/>
            <a:ext cx="5871933" cy="33020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03" t="10755" r="9568" b="58438"/>
          <a:stretch/>
        </p:blipFill>
        <p:spPr>
          <a:xfrm>
            <a:off x="0" y="0"/>
            <a:ext cx="3747878" cy="13334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799" t="47876"/>
          <a:stretch/>
        </p:blipFill>
        <p:spPr>
          <a:xfrm flipH="1">
            <a:off x="15042379" y="0"/>
            <a:ext cx="3245621" cy="225617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95535" y="3725987"/>
            <a:ext cx="16020865" cy="5557956"/>
            <a:chOff x="660681" y="806769"/>
            <a:chExt cx="21361152" cy="741060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1798710">
              <a:off x="660681" y="806769"/>
              <a:ext cx="4241273" cy="378003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660681" y="2251015"/>
              <a:ext cx="4241273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763F98"/>
                  </a:solidFill>
                  <a:latin typeface="Museo Sans 700" panose="02000000000000000000" pitchFamily="50" charset="0"/>
                </a:rPr>
                <a:t>INTRO-</a:t>
              </a:r>
            </a:p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763F98"/>
                  </a:solidFill>
                  <a:latin typeface="Museo Sans 700" panose="02000000000000000000" pitchFamily="50" charset="0"/>
                </a:rPr>
                <a:t>DUCTION</a:t>
              </a:r>
            </a:p>
          </p:txBody>
        </p:sp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60A0A80D-CBB3-DB12-70FF-F6C31E22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1798710">
              <a:off x="17750541" y="806769"/>
              <a:ext cx="4241273" cy="3780033"/>
            </a:xfrm>
            <a:prstGeom prst="rect">
              <a:avLst/>
            </a:prstGeom>
          </p:spPr>
        </p:pic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83C05AF4-D27D-06A9-47F6-A5166D707E27}"/>
                </a:ext>
              </a:extLst>
            </p:cNvPr>
            <p:cNvSpPr txBox="1"/>
            <p:nvPr/>
          </p:nvSpPr>
          <p:spPr>
            <a:xfrm>
              <a:off x="9090978" y="5882791"/>
              <a:ext cx="4241273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763F98"/>
                  </a:solidFill>
                  <a:latin typeface="Museo Sans 700" panose="02000000000000000000" pitchFamily="50" charset="0"/>
                </a:rPr>
                <a:t>HOW TO </a:t>
              </a:r>
            </a:p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763F98"/>
                  </a:solidFill>
                  <a:latin typeface="Museo Sans 700" panose="02000000000000000000" pitchFamily="50" charset="0"/>
                </a:rPr>
                <a:t>EXTRACT</a:t>
              </a:r>
            </a:p>
          </p:txBody>
        </p:sp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9381486F-3B34-CA61-BBC1-42B40D776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1798710">
              <a:off x="9036790" y="4437341"/>
              <a:ext cx="4241273" cy="3780033"/>
            </a:xfrm>
            <a:prstGeom prst="rect">
              <a:avLst/>
            </a:prstGeom>
          </p:spPr>
        </p:pic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DBD21447-77CC-2553-4736-41A491A6E706}"/>
                </a:ext>
              </a:extLst>
            </p:cNvPr>
            <p:cNvSpPr txBox="1"/>
            <p:nvPr/>
          </p:nvSpPr>
          <p:spPr>
            <a:xfrm>
              <a:off x="17780560" y="2455419"/>
              <a:ext cx="4241273" cy="444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763F98"/>
                  </a:solidFill>
                  <a:latin typeface="Museo Sans 700" panose="02000000000000000000" pitchFamily="50" charset="0"/>
                </a:rPr>
                <a:t>DISCLAIMER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44266" y="3763783"/>
            <a:ext cx="9582910" cy="5681643"/>
            <a:chOff x="63593" y="896009"/>
            <a:chExt cx="12777212" cy="757552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 rot="1798710">
              <a:off x="63593" y="896009"/>
              <a:ext cx="4241273" cy="378003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63593" y="2340257"/>
              <a:ext cx="4241273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20419C"/>
                  </a:solidFill>
                  <a:latin typeface="Museo Sans 700" panose="02000000000000000000" pitchFamily="50" charset="0"/>
                </a:rPr>
                <a:t>PROCESS </a:t>
              </a:r>
            </a:p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20419C"/>
                  </a:solidFill>
                  <a:latin typeface="Museo Sans 700" panose="02000000000000000000" pitchFamily="50" charset="0"/>
                </a:rPr>
                <a:t>FLOW</a:t>
              </a: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8D00E570-F478-75DF-B42C-F4BE549ABD1F}"/>
                </a:ext>
              </a:extLst>
            </p:cNvPr>
            <p:cNvSpPr txBox="1"/>
            <p:nvPr/>
          </p:nvSpPr>
          <p:spPr>
            <a:xfrm>
              <a:off x="8599531" y="6119215"/>
              <a:ext cx="4241273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20419C"/>
                  </a:solidFill>
                  <a:latin typeface="Museo Sans 700" panose="02000000000000000000" pitchFamily="50" charset="0"/>
                </a:rPr>
                <a:t>HOW TO </a:t>
              </a:r>
            </a:p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20419C"/>
                  </a:solidFill>
                  <a:latin typeface="Museo Sans 700" panose="02000000000000000000" pitchFamily="50" charset="0"/>
                </a:rPr>
                <a:t>CLEAN</a:t>
              </a:r>
            </a:p>
          </p:txBody>
        </p:sp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63B54DE3-B362-BDE5-4BE0-D46EF912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 rot="1798710">
              <a:off x="8599532" y="4691495"/>
              <a:ext cx="4241273" cy="3780035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2981523" y="3782454"/>
            <a:ext cx="9410399" cy="5523379"/>
            <a:chOff x="660681" y="-2777701"/>
            <a:chExt cx="12547198" cy="7364504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798710">
              <a:off x="660681" y="806769"/>
              <a:ext cx="4241273" cy="3780034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660681" y="2453259"/>
              <a:ext cx="4241273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00A19C"/>
                  </a:solidFill>
                  <a:latin typeface="Museo Sans 700" panose="02000000000000000000" pitchFamily="50" charset="0"/>
                </a:rPr>
                <a:t>OVERVIEW OF SYSTEM</a:t>
              </a:r>
            </a:p>
          </p:txBody>
        </p:sp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FBA0C8A2-3CD7-D56C-A0BF-94D8AAD97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798710">
              <a:off x="8966606" y="-2777701"/>
              <a:ext cx="4241273" cy="3780034"/>
            </a:xfrm>
            <a:prstGeom prst="rect">
              <a:avLst/>
            </a:prstGeom>
          </p:spPr>
        </p:pic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D73999E2-E5EE-AF6B-FEB8-63B1403E9D38}"/>
                </a:ext>
              </a:extLst>
            </p:cNvPr>
            <p:cNvSpPr txBox="1"/>
            <p:nvPr/>
          </p:nvSpPr>
          <p:spPr>
            <a:xfrm>
              <a:off x="8966604" y="-1321421"/>
              <a:ext cx="4241273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00A19C"/>
                  </a:solidFill>
                  <a:latin typeface="Museo Sans 700" panose="02000000000000000000" pitchFamily="50" charset="0"/>
                </a:rPr>
                <a:t>HOW TO </a:t>
              </a:r>
            </a:p>
            <a:p>
              <a:pPr algn="ctr">
                <a:lnSpc>
                  <a:spcPts val="2640"/>
                </a:lnSpc>
              </a:pPr>
              <a:r>
                <a:rPr lang="en-US" sz="2400" dirty="0">
                  <a:solidFill>
                    <a:srgbClr val="00A19C"/>
                  </a:solidFill>
                  <a:latin typeface="Museo Sans 700" panose="02000000000000000000" pitchFamily="50" charset="0"/>
                </a:rPr>
                <a:t>EXPORT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0" y="2023745"/>
            <a:ext cx="9144000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dirty="0">
                <a:solidFill>
                  <a:srgbClr val="00A19C"/>
                </a:solidFill>
                <a:latin typeface="Museo Sans 900" panose="02000000000000000000" pitchFamily="50" charset="0"/>
              </a:rPr>
              <a:t>Table of Content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E65652D-F575-641C-D0F3-11BBEFB9CD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Internal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24F537-8810-1716-224B-C2EB46349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822" y="5956060"/>
            <a:ext cx="7612976" cy="36409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2651792" y="2889857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Clean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635599"/>
            <a:ext cx="7837024" cy="356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Run the application.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Font typeface="+mj-lt"/>
              <a:buAutoNum type="arabicPeriod" startAt="2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Once in the landing page, user will see Cleaning Pages.</a:t>
            </a:r>
          </a:p>
          <a:p>
            <a:pPr marL="457200" indent="-457200">
              <a:lnSpc>
                <a:spcPts val="3120"/>
              </a:lnSpc>
              <a:buAutoNum type="arabicPeriod" startAt="2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The page divided into two parts, Incident and Work Order. 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2725400" y="225401"/>
            <a:ext cx="523755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>
            <a:off x="1923629" y="4610000"/>
            <a:ext cx="1054941" cy="12060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6" name="Picture 25" descr="A black screen with red and blue text&#10;&#10;Description automatically generated">
            <a:extLst>
              <a:ext uri="{FF2B5EF4-FFF2-40B4-BE49-F238E27FC236}">
                <a16:creationId xmlns:a16="http://schemas.microsoft.com/office/drawing/2014/main" id="{6829535D-910F-59FA-1905-FAE775C44B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2380"/>
          <a:stretch/>
        </p:blipFill>
        <p:spPr>
          <a:xfrm>
            <a:off x="10545446" y="3385256"/>
            <a:ext cx="6606327" cy="208673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1410773" y="4779119"/>
            <a:ext cx="3457720" cy="790253"/>
            <a:chOff x="0" y="0"/>
            <a:chExt cx="422274" cy="2561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rot="-33811" flipH="1" flipV="1">
            <a:off x="2457348" y="5118466"/>
            <a:ext cx="8941147" cy="87941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CFF4A9E8-BAC9-9907-292F-D51964DEC82D}"/>
              </a:ext>
            </a:extLst>
          </p:cNvPr>
          <p:cNvGrpSpPr/>
          <p:nvPr/>
        </p:nvGrpSpPr>
        <p:grpSpPr>
          <a:xfrm>
            <a:off x="9853312" y="6924023"/>
            <a:ext cx="7139287" cy="1572937"/>
            <a:chOff x="0" y="0"/>
            <a:chExt cx="422274" cy="256105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A890713-AF15-B462-E038-A04B18C193AD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7D812EA6-5CA0-21B7-22DA-868278E0F7AE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3" name="AutoShape 13">
            <a:extLst>
              <a:ext uri="{FF2B5EF4-FFF2-40B4-BE49-F238E27FC236}">
                <a16:creationId xmlns:a16="http://schemas.microsoft.com/office/drawing/2014/main" id="{0B7F4D7D-9660-F1DE-BC1E-6617314BA561}"/>
              </a:ext>
            </a:extLst>
          </p:cNvPr>
          <p:cNvSpPr/>
          <p:nvPr/>
        </p:nvSpPr>
        <p:spPr>
          <a:xfrm rot="-33811" flipH="1" flipV="1">
            <a:off x="7623480" y="6710183"/>
            <a:ext cx="2226351" cy="718688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35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96F9C39-403B-6329-93C6-F90BFC09E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700" y="2674186"/>
            <a:ext cx="9118121" cy="438580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2651792" y="2889857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Clean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635599"/>
            <a:ext cx="7837024" cy="515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Font typeface="+mj-lt"/>
              <a:buAutoNum type="arabicPeriod" startAt="4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Upload Incident Report into Incident Column to clean Incident Report.</a:t>
            </a:r>
          </a:p>
          <a:p>
            <a:pPr marL="457200" indent="-457200">
              <a:lnSpc>
                <a:spcPts val="3120"/>
              </a:lnSpc>
              <a:buFont typeface="+mj-lt"/>
              <a:buAutoNum type="arabicPeriod" startAt="4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Click ‘Clean Incident Excel’.</a:t>
            </a:r>
          </a:p>
          <a:p>
            <a:pPr marL="457200" indent="-457200">
              <a:lnSpc>
                <a:spcPts val="3120"/>
              </a:lnSpc>
              <a:buAutoNum type="arabicPeriod" startAt="4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 startAt="4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 startAt="4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Font typeface="+mj-lt"/>
              <a:buAutoNum type="arabicPeriod" startAt="4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Upload Work Order Report into Work Order Column to clean Work Order Report.</a:t>
            </a:r>
          </a:p>
          <a:p>
            <a:pPr marL="457200" indent="-457200">
              <a:lnSpc>
                <a:spcPts val="3120"/>
              </a:lnSpc>
              <a:buFont typeface="+mj-lt"/>
              <a:buAutoNum type="arabicPeriod" startAt="4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Click ‘Clean Work Order Excel’.</a:t>
            </a:r>
          </a:p>
          <a:p>
            <a:pPr marL="457200" indent="-457200">
              <a:lnSpc>
                <a:spcPts val="3120"/>
              </a:lnSpc>
              <a:buFont typeface="+mj-lt"/>
              <a:buAutoNum type="arabicPeriod" startAt="4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[The buttons will disable after clicking]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2801600" y="225401"/>
            <a:ext cx="516135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 flipV="1">
            <a:off x="2140330" y="5069217"/>
            <a:ext cx="588167" cy="7969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CFF4A9E8-BAC9-9907-292F-D51964DEC82D}"/>
              </a:ext>
            </a:extLst>
          </p:cNvPr>
          <p:cNvGrpSpPr/>
          <p:nvPr/>
        </p:nvGrpSpPr>
        <p:grpSpPr>
          <a:xfrm>
            <a:off x="8952123" y="4563627"/>
            <a:ext cx="4287839" cy="1037843"/>
            <a:chOff x="0" y="0"/>
            <a:chExt cx="422274" cy="256105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A890713-AF15-B462-E038-A04B18C193AD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7D812EA6-5CA0-21B7-22DA-868278E0F7AE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3" name="AutoShape 13">
            <a:extLst>
              <a:ext uri="{FF2B5EF4-FFF2-40B4-BE49-F238E27FC236}">
                <a16:creationId xmlns:a16="http://schemas.microsoft.com/office/drawing/2014/main" id="{0B7F4D7D-9660-F1DE-BC1E-6617314BA561}"/>
              </a:ext>
            </a:extLst>
          </p:cNvPr>
          <p:cNvSpPr/>
          <p:nvPr/>
        </p:nvSpPr>
        <p:spPr>
          <a:xfrm rot="-33811" flipH="1" flipV="1">
            <a:off x="2590786" y="8114869"/>
            <a:ext cx="12804727" cy="60220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0D7FA4F8-39D4-38E0-5B77-C4B0F694B581}"/>
              </a:ext>
            </a:extLst>
          </p:cNvPr>
          <p:cNvGrpSpPr/>
          <p:nvPr/>
        </p:nvGrpSpPr>
        <p:grpSpPr>
          <a:xfrm>
            <a:off x="13338100" y="4746828"/>
            <a:ext cx="4076783" cy="1113682"/>
            <a:chOff x="0" y="0"/>
            <a:chExt cx="422274" cy="256105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7E98666-6EA0-48E4-CAA3-48A965673AD2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C1004223-0ED2-0632-7DCF-A1F706CCA595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rot="-33811" flipH="1" flipV="1">
            <a:off x="2408142" y="5321764"/>
            <a:ext cx="6558314" cy="64506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BFD2C90C-0B90-E302-5637-5790D23E3FE9}"/>
              </a:ext>
            </a:extLst>
          </p:cNvPr>
          <p:cNvSpPr/>
          <p:nvPr/>
        </p:nvSpPr>
        <p:spPr>
          <a:xfrm rot="-5400000">
            <a:off x="14278317" y="6988389"/>
            <a:ext cx="2231266" cy="3100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65B1A2-9510-2376-A83E-8ACF267F29DE}"/>
              </a:ext>
            </a:extLst>
          </p:cNvPr>
          <p:cNvSpPr/>
          <p:nvPr/>
        </p:nvSpPr>
        <p:spPr>
          <a:xfrm>
            <a:off x="917500" y="5267416"/>
            <a:ext cx="1221507" cy="960593"/>
          </a:xfrm>
          <a:prstGeom prst="ellipse">
            <a:avLst/>
          </a:prstGeom>
          <a:solidFill>
            <a:srgbClr val="BFD7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5917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55369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Clean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881976"/>
            <a:ext cx="7432422" cy="1576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Font typeface="+mj-lt"/>
              <a:buAutoNum type="arabicPeriod" startAt="6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Once the file downloaded, the process finished and completed.</a:t>
            </a:r>
          </a:p>
          <a:p>
            <a:pPr marL="457200" indent="-457200">
              <a:lnSpc>
                <a:spcPts val="3120"/>
              </a:lnSpc>
              <a:buAutoNum type="arabicPeriod" startAt="6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12937F3-18FB-C78D-59A2-3E9F22CA7A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4375" y="3390237"/>
            <a:ext cx="8646069" cy="4089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958386-5FD9-EB0A-FC20-85219F1B38D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9558" r="17504" b="1757"/>
          <a:stretch/>
        </p:blipFill>
        <p:spPr bwMode="auto">
          <a:xfrm>
            <a:off x="9232960" y="3462079"/>
            <a:ext cx="5038595" cy="239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" name="Group 10">
            <a:extLst>
              <a:ext uri="{FF2B5EF4-FFF2-40B4-BE49-F238E27FC236}">
                <a16:creationId xmlns:a16="http://schemas.microsoft.com/office/drawing/2014/main" id="{66650B41-FF1C-DA64-775E-1106A6B5F198}"/>
              </a:ext>
            </a:extLst>
          </p:cNvPr>
          <p:cNvGrpSpPr/>
          <p:nvPr/>
        </p:nvGrpSpPr>
        <p:grpSpPr>
          <a:xfrm>
            <a:off x="13229190" y="3558188"/>
            <a:ext cx="4287839" cy="1037843"/>
            <a:chOff x="0" y="0"/>
            <a:chExt cx="422274" cy="256105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D6F147A-C873-BD60-F453-E4BB49D44890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DC0A3E23-AA73-2958-D423-67E7DC317492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rot="-33811" flipH="1" flipV="1">
            <a:off x="2819415" y="4330038"/>
            <a:ext cx="10409756" cy="54869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33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46722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264199" y="2587103"/>
            <a:ext cx="11759601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WARNING #2 : Can’t open Excel File 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62000" y="4921975"/>
            <a:ext cx="7432422" cy="383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1. Close any related excels.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5443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3D21A18C-C4B6-D88E-224F-2956D7AAC5C5}"/>
              </a:ext>
            </a:extLst>
          </p:cNvPr>
          <p:cNvSpPr txBox="1"/>
          <p:nvPr/>
        </p:nvSpPr>
        <p:spPr>
          <a:xfrm>
            <a:off x="592119" y="3888408"/>
            <a:ext cx="1175960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FF0000"/>
                </a:solidFill>
                <a:latin typeface="Oswald Bold"/>
              </a:rPr>
              <a:t>Solution #1 </a:t>
            </a:r>
          </a:p>
        </p:txBody>
      </p:sp>
    </p:spTree>
    <p:extLst>
      <p:ext uri="{BB962C8B-B14F-4D97-AF65-F5344CB8AC3E}">
        <p14:creationId xmlns:p14="http://schemas.microsoft.com/office/powerpoint/2010/main" val="173568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3553694" y="1521836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Export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881976"/>
            <a:ext cx="13909422" cy="2371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1.	Open the processed incident and workorder excel file.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2.	Copy and compile all the data into Compiled Excel Incident and Work Order from previous years.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3.	Copy all formulas inside the excel to avoid error.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4.	Replace the new updated excel file into Power BI Dashboard. </a:t>
            </a:r>
          </a:p>
          <a:p>
            <a:pPr marL="457200" indent="-457200">
              <a:lnSpc>
                <a:spcPts val="3120"/>
              </a:lnSpc>
              <a:buFont typeface="+mj-lt"/>
              <a:buAutoNum type="arabicPeriod" startAt="6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067410" y="225401"/>
            <a:ext cx="489554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C439F0-F360-F4A8-7805-2EF95642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569" y="3689029"/>
            <a:ext cx="9354031" cy="625507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2651792" y="2889857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23151" y="2612032"/>
            <a:ext cx="1512862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SITUATION #1: Want to add/update products 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0712" y="4317663"/>
            <a:ext cx="7837024" cy="4756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Open E-CIWOS Application 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folder.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 startAt="2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Add new item inside table in Squad List 2. </a:t>
            </a:r>
          </a:p>
          <a:p>
            <a:pPr marL="457200" indent="-457200">
              <a:lnSpc>
                <a:spcPts val="3120"/>
              </a:lnSpc>
              <a:buAutoNum type="arabicPeriod" startAt="2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 startAt="2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Make sure to add the product is same name that 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inside </a:t>
            </a:r>
            <a:r>
              <a:rPr lang="en-US" sz="2400" dirty="0" err="1">
                <a:solidFill>
                  <a:srgbClr val="1B1920"/>
                </a:solidFill>
                <a:latin typeface="Cooper Hewitt"/>
              </a:rPr>
              <a:t>myGenie</a:t>
            </a:r>
            <a:r>
              <a:rPr lang="en-US" sz="2400" dirty="0">
                <a:solidFill>
                  <a:srgbClr val="1B1920"/>
                </a:solidFill>
                <a:latin typeface="Cooper Hewitt"/>
              </a:rPr>
              <a:t>+ application.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[Disclaimer: It is because the template file is already connected with the code] 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2725400" y="225401"/>
            <a:ext cx="523755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 flipV="1">
            <a:off x="3168184" y="3332169"/>
            <a:ext cx="1" cy="3135968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736170" y="3583798"/>
            <a:ext cx="3457720" cy="1546416"/>
            <a:chOff x="0" y="0"/>
            <a:chExt cx="422274" cy="2561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CFF4A9E8-BAC9-9907-292F-D51964DEC82D}"/>
              </a:ext>
            </a:extLst>
          </p:cNvPr>
          <p:cNvGrpSpPr/>
          <p:nvPr/>
        </p:nvGrpSpPr>
        <p:grpSpPr>
          <a:xfrm>
            <a:off x="12251979" y="9468655"/>
            <a:ext cx="1042726" cy="547223"/>
            <a:chOff x="0" y="0"/>
            <a:chExt cx="422274" cy="256105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A890713-AF15-B462-E038-A04B18C193AD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7D812EA6-5CA0-21B7-22DA-868278E0F7AE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3" name="AutoShape 13">
            <a:extLst>
              <a:ext uri="{FF2B5EF4-FFF2-40B4-BE49-F238E27FC236}">
                <a16:creationId xmlns:a16="http://schemas.microsoft.com/office/drawing/2014/main" id="{0B7F4D7D-9660-F1DE-BC1E-6617314BA561}"/>
              </a:ext>
            </a:extLst>
          </p:cNvPr>
          <p:cNvSpPr/>
          <p:nvPr/>
        </p:nvSpPr>
        <p:spPr>
          <a:xfrm rot="-33811" flipH="1" flipV="1">
            <a:off x="6570662" y="6148495"/>
            <a:ext cx="5663852" cy="3579068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D0D16F-3161-127F-AE77-F57B54D772D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966"/>
          <a:stretch/>
        </p:blipFill>
        <p:spPr>
          <a:xfrm>
            <a:off x="4880933" y="3747960"/>
            <a:ext cx="3187864" cy="13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0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1314029">
            <a:off x="-469234" y="2161750"/>
            <a:ext cx="4491220" cy="4491202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314029">
            <a:off x="7353223" y="7930859"/>
            <a:ext cx="2269051" cy="2269042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650236" y="3094027"/>
            <a:ext cx="9407698" cy="257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Extracting and Cleaning Incident and Work Order System (E-CIWOS)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24836" y="5882420"/>
            <a:ext cx="869469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1B1920"/>
                </a:solidFill>
                <a:latin typeface="Cooper Hewitt"/>
              </a:rPr>
              <a:t>E-CIWOS is python derived web application designed to 	automate the  preparation of reports into dashboard.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99522" y="6913922"/>
            <a:ext cx="6745322" cy="1107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dirty="0">
                <a:solidFill>
                  <a:srgbClr val="1B1920"/>
                </a:solidFill>
                <a:latin typeface="Cooper Hewitt Bold"/>
              </a:rPr>
              <a:t>Target User:</a:t>
            </a:r>
            <a:r>
              <a:rPr lang="en-US" sz="2400" dirty="0">
                <a:solidFill>
                  <a:srgbClr val="1B1920"/>
                </a:solidFill>
                <a:latin typeface="Cooper Hewitt"/>
              </a:rPr>
              <a:t> My supervisor, Noor Aziah.</a:t>
            </a:r>
          </a:p>
          <a:p>
            <a:pPr>
              <a:lnSpc>
                <a:spcPts val="2880"/>
              </a:lnSpc>
            </a:pPr>
            <a:r>
              <a:rPr lang="en-US" sz="2400" dirty="0">
                <a:solidFill>
                  <a:srgbClr val="1B1920"/>
                </a:solidFill>
                <a:latin typeface="Cooper Hewitt Bold"/>
              </a:rPr>
              <a:t>Platform: </a:t>
            </a:r>
            <a:r>
              <a:rPr lang="en-US" sz="2400" dirty="0">
                <a:solidFill>
                  <a:srgbClr val="1B1920"/>
                </a:solidFill>
                <a:latin typeface="Cooper Hewitt"/>
              </a:rPr>
              <a:t>Flask (Python derived web application) that can run through local computer.</a:t>
            </a:r>
            <a:endParaRPr lang="en-US" sz="2400" dirty="0">
              <a:solidFill>
                <a:srgbClr val="1B1920"/>
              </a:solidFill>
              <a:latin typeface="Cooper Hewitt Bold"/>
            </a:endParaRP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7893B356-0F0F-9A1C-FFF4-320E879E33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C46122ED-9B5E-E0FC-BF84-0D9210AECA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C3A3C490-BA55-0AD8-C498-17CB48A4466B}"/>
              </a:ext>
            </a:extLst>
          </p:cNvPr>
          <p:cNvSpPr txBox="1"/>
          <p:nvPr/>
        </p:nvSpPr>
        <p:spPr>
          <a:xfrm>
            <a:off x="13258800" y="225400"/>
            <a:ext cx="470415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OVERVIEW OF SYSTEM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273F01-A94C-CB03-CD94-3D2365B5D8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023709"/>
            <a:ext cx="6745322" cy="326279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EF460CDC-8324-2506-E547-BB3AB3883F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9800" y="6517015"/>
            <a:ext cx="6130385" cy="2951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408E74-B15F-32D6-F801-46143607C5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6554439"/>
            <a:ext cx="4908673" cy="1975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7FE995-ABC7-5641-C601-6F33D3B82E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27389"/>
            <a:ext cx="5246352" cy="2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7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6802763" y="8469562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4003492" y="844928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Pre-Requisite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635599"/>
            <a:ext cx="16957422" cy="515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Download Chrome Application: </a:t>
            </a:r>
            <a:r>
              <a:rPr lang="en-US" sz="2400" dirty="0">
                <a:solidFill>
                  <a:srgbClr val="1B1920"/>
                </a:solidFill>
                <a:latin typeface="Cooper Hewitt"/>
                <a:hlinkClick r:id="rId7"/>
              </a:rPr>
              <a:t>https://www.google.com/chrome/</a:t>
            </a: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Download Chrome Web Driver win64 version: </a:t>
            </a:r>
            <a:r>
              <a:rPr lang="en-US" sz="2400" dirty="0">
                <a:solidFill>
                  <a:srgbClr val="1B1920"/>
                </a:solidFill>
                <a:latin typeface="Cooper Hewitt"/>
                <a:hlinkClick r:id="rId8"/>
              </a:rPr>
              <a:t>https://googlechromelabs.github.io/chrome-for-testing/</a:t>
            </a: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Download Visual Studio Code: </a:t>
            </a:r>
            <a:r>
              <a:rPr lang="en-US" sz="2400" dirty="0">
                <a:solidFill>
                  <a:srgbClr val="1B1920"/>
                </a:solidFill>
                <a:latin typeface="Cooper Hewitt"/>
                <a:hlinkClick r:id="rId9"/>
              </a:rPr>
              <a:t>https://code.visualstudio.com/download</a:t>
            </a: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Download Python: </a:t>
            </a:r>
            <a:r>
              <a:rPr lang="en-US" sz="2400" dirty="0">
                <a:solidFill>
                  <a:srgbClr val="1B1920"/>
                </a:solidFill>
                <a:latin typeface="Cooper Hewitt"/>
                <a:hlinkClick r:id="rId10"/>
              </a:rPr>
              <a:t>https://www.python.org/downloads/</a:t>
            </a: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Guides of using virtual environment: </a:t>
            </a:r>
            <a:r>
              <a:rPr lang="en-US" sz="2400" dirty="0">
                <a:solidFill>
                  <a:srgbClr val="1B1920"/>
                </a:solidFill>
                <a:latin typeface="Cooper Hewitt"/>
                <a:hlinkClick r:id="rId11"/>
              </a:rPr>
              <a:t>https://saturncloud.io/blog/how-to-set-up-virtual-environments-in-visual-studio-code-for-jupyter-notebooks/</a:t>
            </a: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Install Selenium: pip install selenium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Install Pandas: pip install pandas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Install Flask: pip install flask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106400" y="208278"/>
            <a:ext cx="485655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69600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6106164" y="6850625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2651792" y="2889857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Access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635599"/>
            <a:ext cx="7837024" cy="237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The system is run locally in personal laptop. Therefore, using Visual Studio Code to run the application code to get local IP. 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After running, the terminal is shown the IP, we only need to copy the link into the browser. 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3106400" y="208278"/>
            <a:ext cx="485655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Internal</a:t>
            </a:r>
          </a:p>
        </p:txBody>
      </p:sp>
      <p:pic>
        <p:nvPicPr>
          <p:cNvPr id="6" name="Picture 5" descr="A black screen with red and blue text&#10;&#10;Description automatically generated">
            <a:extLst>
              <a:ext uri="{FF2B5EF4-FFF2-40B4-BE49-F238E27FC236}">
                <a16:creationId xmlns:a16="http://schemas.microsoft.com/office/drawing/2014/main" id="{25162872-AE41-3922-C429-255C0A0423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2380"/>
          <a:stretch/>
        </p:blipFill>
        <p:spPr>
          <a:xfrm>
            <a:off x="10220868" y="5947754"/>
            <a:ext cx="6606327" cy="208673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1156685" y="7196938"/>
            <a:ext cx="3457720" cy="790253"/>
            <a:chOff x="0" y="0"/>
            <a:chExt cx="422274" cy="2561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 flipH="1" flipV="1">
            <a:off x="7403037" y="733821"/>
            <a:ext cx="2" cy="10965014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-33811" flipV="1">
            <a:off x="12880534" y="6189430"/>
            <a:ext cx="2257" cy="1019001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1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F5D54-71BE-C9D5-C66D-C0B763F7A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9B24339D-0EF1-BE61-B0BA-8039AC4E87E7}"/>
              </a:ext>
            </a:extLst>
          </p:cNvPr>
          <p:cNvSpPr/>
          <p:nvPr/>
        </p:nvSpPr>
        <p:spPr bwMode="gray">
          <a:xfrm>
            <a:off x="0" y="-64205"/>
            <a:ext cx="17802225" cy="818262"/>
          </a:xfrm>
          <a:prstGeom prst="rect">
            <a:avLst/>
          </a:prstGeom>
          <a:solidFill>
            <a:srgbClr val="00B1A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sz="2400" err="1">
              <a:solidFill>
                <a:schemeClr val="tx1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57DFF88-276F-E241-BF0C-3706CF780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6" b="28998" l="0" r="98209">
                        <a14:foregroundMark x1="7166" y1="18870" x2="7486" y2="1919"/>
                        <a14:foregroundMark x1="7486" y1="1919" x2="3583" y2="6823"/>
                        <a14:foregroundMark x1="3583" y1="6823" x2="5246" y2="13966"/>
                        <a14:foregroundMark x1="5246" y1="13966" x2="9149" y2="10128"/>
                        <a14:foregroundMark x1="9149" y1="10128" x2="9981" y2="6397"/>
                        <a14:foregroundMark x1="11516" y1="11407" x2="4862" y2="22708"/>
                        <a14:foregroundMark x1="4862" y1="22708" x2="704" y2="26333"/>
                        <a14:foregroundMark x1="704" y1="26333" x2="0" y2="26439"/>
                        <a14:foregroundMark x1="14459" y1="5011" x2="7678" y2="24414"/>
                        <a14:foregroundMark x1="31670" y1="3092" x2="76711" y2="6397"/>
                        <a14:foregroundMark x1="76711" y1="6397" x2="84453" y2="5011"/>
                        <a14:foregroundMark x1="84453" y1="5011" x2="92962" y2="9808"/>
                        <a14:foregroundMark x1="92962" y1="9808" x2="98209" y2="15885"/>
                        <a14:foregroundMark x1="37492" y1="17271" x2="31478" y2="1706"/>
                        <a14:foregroundMark x1="7486" y1="28891" x2="7486" y2="28891"/>
                        <a14:foregroundMark x1="6142" y1="25800" x2="6142" y2="25800"/>
                        <a14:foregroundMark x1="5310" y1="26226" x2="6654" y2="26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"/>
          <a:stretch/>
        </p:blipFill>
        <p:spPr bwMode="auto">
          <a:xfrm flipH="1">
            <a:off x="0" y="-55042"/>
            <a:ext cx="18300705" cy="131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D3FA15-11DC-C885-E13A-288576224595}"/>
              </a:ext>
            </a:extLst>
          </p:cNvPr>
          <p:cNvSpPr txBox="1">
            <a:spLocks/>
          </p:cNvSpPr>
          <p:nvPr/>
        </p:nvSpPr>
        <p:spPr>
          <a:xfrm>
            <a:off x="288566" y="103796"/>
            <a:ext cx="16721138" cy="63248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71600">
              <a:defRPr/>
            </a:pPr>
            <a:r>
              <a:rPr lang="en-US" sz="39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useo Sans 900" panose="02000000000000000000" pitchFamily="50" charset="0"/>
                <a:cs typeface="Arial" panose="020B0604020202020204" pitchFamily="34" charset="0"/>
              </a:rPr>
              <a:t>PROCESS FLOW OF EXTRACTION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46F5D7F-7A38-E7DD-4C15-8459F89399C0}"/>
              </a:ext>
            </a:extLst>
          </p:cNvPr>
          <p:cNvSpPr/>
          <p:nvPr/>
        </p:nvSpPr>
        <p:spPr>
          <a:xfrm>
            <a:off x="2685056" y="2820578"/>
            <a:ext cx="1404000" cy="432000"/>
          </a:xfrm>
          <a:prstGeom prst="roundRect">
            <a:avLst>
              <a:gd name="adj" fmla="val 50000"/>
            </a:avLst>
          </a:prstGeom>
          <a:solidFill>
            <a:srgbClr val="00AB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MY" sz="1350" b="1" kern="0">
                <a:solidFill>
                  <a:srgbClr val="FFFFFF"/>
                </a:solidFill>
                <a:latin typeface="Arial" panose="020B0604020202020204"/>
              </a:rPr>
              <a:t>START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DC85DE-7645-FC04-52F5-117EB9A9E658}"/>
              </a:ext>
            </a:extLst>
          </p:cNvPr>
          <p:cNvSpPr/>
          <p:nvPr/>
        </p:nvSpPr>
        <p:spPr>
          <a:xfrm>
            <a:off x="2604057" y="3544496"/>
            <a:ext cx="1566000" cy="756000"/>
          </a:xfrm>
          <a:prstGeom prst="rect">
            <a:avLst/>
          </a:prstGeom>
          <a:solidFill>
            <a:srgbClr val="204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prstClr val="white"/>
                </a:solidFill>
                <a:latin typeface="Calibri" panose="020F0502020204030204"/>
              </a:rPr>
              <a:t>1. Run Application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0940D1-AEBB-E192-97DA-ABA31FCC6986}"/>
              </a:ext>
            </a:extLst>
          </p:cNvPr>
          <p:cNvSpPr/>
          <p:nvPr/>
        </p:nvSpPr>
        <p:spPr>
          <a:xfrm>
            <a:off x="5174747" y="3544495"/>
            <a:ext cx="1566000" cy="756000"/>
          </a:xfrm>
          <a:prstGeom prst="rect">
            <a:avLst/>
          </a:prstGeom>
          <a:solidFill>
            <a:srgbClr val="204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prstClr val="white"/>
                </a:solidFill>
                <a:latin typeface="Calibri" panose="020F0502020204030204"/>
              </a:rPr>
              <a:t>2. Enter PETRONAS email and password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953D28-CC68-2B9A-09F9-400491FBDB39}"/>
              </a:ext>
            </a:extLst>
          </p:cNvPr>
          <p:cNvSpPr/>
          <p:nvPr/>
        </p:nvSpPr>
        <p:spPr>
          <a:xfrm>
            <a:off x="7941099" y="3544495"/>
            <a:ext cx="1566000" cy="756000"/>
          </a:xfrm>
          <a:prstGeom prst="rect">
            <a:avLst/>
          </a:prstGeom>
          <a:solidFill>
            <a:srgbClr val="204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prstClr val="white"/>
                </a:solidFill>
                <a:latin typeface="Calibri" panose="020F0502020204030204"/>
              </a:rPr>
              <a:t>3. Validate by Microsoft Authenticator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2C52D8F-CA98-3042-1EF7-ABF3F1FFFEE4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3387056" y="3252578"/>
            <a:ext cx="2" cy="2919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9C59007-EA51-7F2E-B425-E4B7D06A163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4170058" y="3922495"/>
            <a:ext cx="1004690" cy="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95C1AC8-B182-EB3D-F559-83C6470FA746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 flipV="1">
            <a:off x="7118747" y="3922495"/>
            <a:ext cx="822352" cy="127183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TextBox 531">
            <a:extLst>
              <a:ext uri="{FF2B5EF4-FFF2-40B4-BE49-F238E27FC236}">
                <a16:creationId xmlns:a16="http://schemas.microsoft.com/office/drawing/2014/main" id="{3A4AF648-3F12-A1F3-C15F-1A103AF6DD67}"/>
              </a:ext>
            </a:extLst>
          </p:cNvPr>
          <p:cNvSpPr txBox="1"/>
          <p:nvPr/>
        </p:nvSpPr>
        <p:spPr>
          <a:xfrm>
            <a:off x="5714795" y="4953184"/>
            <a:ext cx="6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46233F4A-5F20-6C5A-463E-53D125DAF865}"/>
              </a:ext>
            </a:extLst>
          </p:cNvPr>
          <p:cNvSpPr/>
          <p:nvPr/>
        </p:nvSpPr>
        <p:spPr>
          <a:xfrm>
            <a:off x="4796747" y="4789325"/>
            <a:ext cx="2322000" cy="810000"/>
          </a:xfrm>
          <a:prstGeom prst="flowChartDecision">
            <a:avLst/>
          </a:prstGeom>
          <a:ln>
            <a:solidFill>
              <a:srgbClr val="00A1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Wrong input?</a:t>
            </a:r>
          </a:p>
        </p:txBody>
      </p:sp>
      <p:cxnSp>
        <p:nvCxnSpPr>
          <p:cNvPr id="33" name="Straight Arrow Connector 86">
            <a:extLst>
              <a:ext uri="{FF2B5EF4-FFF2-40B4-BE49-F238E27FC236}">
                <a16:creationId xmlns:a16="http://schemas.microsoft.com/office/drawing/2014/main" id="{1AF63D5C-525E-CDF7-C94E-250F1B517674}"/>
              </a:ext>
            </a:extLst>
          </p:cNvPr>
          <p:cNvCxnSpPr>
            <a:cxnSpLocks/>
            <a:stCxn id="19" idx="1"/>
            <a:endCxn id="27" idx="1"/>
          </p:cNvCxnSpPr>
          <p:nvPr/>
        </p:nvCxnSpPr>
        <p:spPr>
          <a:xfrm rot="10800000" flipH="1">
            <a:off x="4796747" y="3922495"/>
            <a:ext cx="378000" cy="1271830"/>
          </a:xfrm>
          <a:prstGeom prst="bentConnector3">
            <a:avLst>
              <a:gd name="adj1" fmla="val -9103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428A5A-DD7B-AF13-F1E8-5273A8753795}"/>
              </a:ext>
            </a:extLst>
          </p:cNvPr>
          <p:cNvCxnSpPr>
            <a:cxnSpLocks/>
          </p:cNvCxnSpPr>
          <p:nvPr/>
        </p:nvCxnSpPr>
        <p:spPr>
          <a:xfrm flipH="1">
            <a:off x="5949324" y="4300495"/>
            <a:ext cx="2790" cy="48883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5" name="TextBox 1344">
            <a:extLst>
              <a:ext uri="{FF2B5EF4-FFF2-40B4-BE49-F238E27FC236}">
                <a16:creationId xmlns:a16="http://schemas.microsoft.com/office/drawing/2014/main" id="{1B426A1D-60EC-08DF-2285-433233244A8E}"/>
              </a:ext>
            </a:extLst>
          </p:cNvPr>
          <p:cNvSpPr txBox="1"/>
          <p:nvPr/>
        </p:nvSpPr>
        <p:spPr>
          <a:xfrm>
            <a:off x="4445002" y="4925142"/>
            <a:ext cx="3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1357" name="TextBox 1356">
            <a:extLst>
              <a:ext uri="{FF2B5EF4-FFF2-40B4-BE49-F238E27FC236}">
                <a16:creationId xmlns:a16="http://schemas.microsoft.com/office/drawing/2014/main" id="{AF551F85-EA2C-CB85-FCD3-4B28A5418248}"/>
              </a:ext>
            </a:extLst>
          </p:cNvPr>
          <p:cNvSpPr txBox="1"/>
          <p:nvPr/>
        </p:nvSpPr>
        <p:spPr>
          <a:xfrm>
            <a:off x="7084213" y="5441562"/>
            <a:ext cx="6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1358" name="Flowchart: Decision 1357">
            <a:extLst>
              <a:ext uri="{FF2B5EF4-FFF2-40B4-BE49-F238E27FC236}">
                <a16:creationId xmlns:a16="http://schemas.microsoft.com/office/drawing/2014/main" id="{98EAAE08-62E8-51D6-9DB0-072A1D3FC2E8}"/>
              </a:ext>
            </a:extLst>
          </p:cNvPr>
          <p:cNvSpPr/>
          <p:nvPr/>
        </p:nvSpPr>
        <p:spPr>
          <a:xfrm>
            <a:off x="7563099" y="5309965"/>
            <a:ext cx="2322000" cy="810000"/>
          </a:xfrm>
          <a:prstGeom prst="flowChartDecision">
            <a:avLst/>
          </a:prstGeom>
          <a:ln>
            <a:solidFill>
              <a:srgbClr val="00A1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Give correct code? </a:t>
            </a:r>
          </a:p>
        </p:txBody>
      </p:sp>
      <p:cxnSp>
        <p:nvCxnSpPr>
          <p:cNvPr id="1359" name="Straight Arrow Connector 1358">
            <a:extLst>
              <a:ext uri="{FF2B5EF4-FFF2-40B4-BE49-F238E27FC236}">
                <a16:creationId xmlns:a16="http://schemas.microsoft.com/office/drawing/2014/main" id="{24C0B4D7-C3CD-3B45-9CBC-CB1B6825BFD2}"/>
              </a:ext>
            </a:extLst>
          </p:cNvPr>
          <p:cNvCxnSpPr>
            <a:cxnSpLocks/>
            <a:stCxn id="31" idx="2"/>
            <a:endCxn id="1358" idx="0"/>
          </p:cNvCxnSpPr>
          <p:nvPr/>
        </p:nvCxnSpPr>
        <p:spPr>
          <a:xfrm>
            <a:off x="8724099" y="4300495"/>
            <a:ext cx="0" cy="100947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E0252-E9AC-702C-C6DE-44E75274CD95}"/>
              </a:ext>
            </a:extLst>
          </p:cNvPr>
          <p:cNvSpPr/>
          <p:nvPr/>
        </p:nvSpPr>
        <p:spPr>
          <a:xfrm>
            <a:off x="10677782" y="3544495"/>
            <a:ext cx="1566000" cy="756000"/>
          </a:xfrm>
          <a:prstGeom prst="rect">
            <a:avLst/>
          </a:prstGeom>
          <a:solidFill>
            <a:srgbClr val="204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prstClr val="white"/>
                </a:solidFill>
                <a:latin typeface="Calibri" panose="020F0502020204030204"/>
              </a:rPr>
              <a:t>4. Monitor Progress Bar</a:t>
            </a:r>
          </a:p>
        </p:txBody>
      </p:sp>
      <p:cxnSp>
        <p:nvCxnSpPr>
          <p:cNvPr id="13" name="Straight Arrow Connector 86">
            <a:extLst>
              <a:ext uri="{FF2B5EF4-FFF2-40B4-BE49-F238E27FC236}">
                <a16:creationId xmlns:a16="http://schemas.microsoft.com/office/drawing/2014/main" id="{F3786B71-1591-6487-C5A0-2D509C8B87B6}"/>
              </a:ext>
            </a:extLst>
          </p:cNvPr>
          <p:cNvCxnSpPr>
            <a:cxnSpLocks/>
            <a:stCxn id="1358" idx="3"/>
            <a:endCxn id="11" idx="1"/>
          </p:cNvCxnSpPr>
          <p:nvPr/>
        </p:nvCxnSpPr>
        <p:spPr>
          <a:xfrm flipV="1">
            <a:off x="9885099" y="3922495"/>
            <a:ext cx="792683" cy="1792470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C252422D-2782-E069-0677-281398CEEB31}"/>
              </a:ext>
            </a:extLst>
          </p:cNvPr>
          <p:cNvSpPr/>
          <p:nvPr/>
        </p:nvSpPr>
        <p:spPr>
          <a:xfrm>
            <a:off x="10299782" y="5896981"/>
            <a:ext cx="2322000" cy="810000"/>
          </a:xfrm>
          <a:prstGeom prst="flowChartDecision">
            <a:avLst/>
          </a:prstGeom>
          <a:ln>
            <a:solidFill>
              <a:srgbClr val="00A1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Stuck or error appeared?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9B9687-72D0-E05D-CF28-15C349DF13EC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11460782" y="4300495"/>
            <a:ext cx="0" cy="159648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BA49CE1-44C5-30D1-90C1-550E1DED2587}"/>
              </a:ext>
            </a:extLst>
          </p:cNvPr>
          <p:cNvSpPr/>
          <p:nvPr/>
        </p:nvSpPr>
        <p:spPr>
          <a:xfrm>
            <a:off x="13401636" y="3566875"/>
            <a:ext cx="1566000" cy="756000"/>
          </a:xfrm>
          <a:prstGeom prst="rect">
            <a:avLst/>
          </a:prstGeom>
          <a:solidFill>
            <a:srgbClr val="204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prstClr val="white"/>
                </a:solidFill>
                <a:latin typeface="Calibri" panose="020F0502020204030204"/>
              </a:rPr>
              <a:t>5. Automatically download the outcome</a:t>
            </a:r>
          </a:p>
        </p:txBody>
      </p:sp>
      <p:cxnSp>
        <p:nvCxnSpPr>
          <p:cNvPr id="45" name="Straight Arrow Connector 86">
            <a:extLst>
              <a:ext uri="{FF2B5EF4-FFF2-40B4-BE49-F238E27FC236}">
                <a16:creationId xmlns:a16="http://schemas.microsoft.com/office/drawing/2014/main" id="{6ED2A9CE-92F4-2516-BF92-676BE6C3189B}"/>
              </a:ext>
            </a:extLst>
          </p:cNvPr>
          <p:cNvCxnSpPr>
            <a:cxnSpLocks/>
            <a:stCxn id="15" idx="3"/>
            <a:endCxn id="38" idx="1"/>
          </p:cNvCxnSpPr>
          <p:nvPr/>
        </p:nvCxnSpPr>
        <p:spPr>
          <a:xfrm flipV="1">
            <a:off x="12621782" y="3944875"/>
            <a:ext cx="779854" cy="235710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F21F573E-7F96-DC79-9EDA-F26097DC58DE}"/>
              </a:ext>
            </a:extLst>
          </p:cNvPr>
          <p:cNvSpPr/>
          <p:nvPr/>
        </p:nvSpPr>
        <p:spPr>
          <a:xfrm>
            <a:off x="13032060" y="6508021"/>
            <a:ext cx="2322000" cy="810000"/>
          </a:xfrm>
          <a:prstGeom prst="flowChartDecision">
            <a:avLst/>
          </a:prstGeom>
          <a:ln>
            <a:solidFill>
              <a:srgbClr val="00A1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Found file in download?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7FA3CDA-A1B3-4573-9A07-31732B9A2E34}"/>
              </a:ext>
            </a:extLst>
          </p:cNvPr>
          <p:cNvCxnSpPr>
            <a:cxnSpLocks/>
            <a:stCxn id="38" idx="2"/>
            <a:endCxn id="47" idx="0"/>
          </p:cNvCxnSpPr>
          <p:nvPr/>
        </p:nvCxnSpPr>
        <p:spPr>
          <a:xfrm>
            <a:off x="14184636" y="4322875"/>
            <a:ext cx="8424" cy="218514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9" name="Straight Arrow Connector 86">
            <a:extLst>
              <a:ext uri="{FF2B5EF4-FFF2-40B4-BE49-F238E27FC236}">
                <a16:creationId xmlns:a16="http://schemas.microsoft.com/office/drawing/2014/main" id="{13031FBC-A60F-B65E-7E94-BE3B5831F271}"/>
              </a:ext>
            </a:extLst>
          </p:cNvPr>
          <p:cNvCxnSpPr>
            <a:cxnSpLocks/>
            <a:stCxn id="1358" idx="1"/>
            <a:endCxn id="26" idx="2"/>
          </p:cNvCxnSpPr>
          <p:nvPr/>
        </p:nvCxnSpPr>
        <p:spPr>
          <a:xfrm rot="10800000">
            <a:off x="3387057" y="4300498"/>
            <a:ext cx="4176042" cy="1414469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8" name="TextBox 1397">
            <a:extLst>
              <a:ext uri="{FF2B5EF4-FFF2-40B4-BE49-F238E27FC236}">
                <a16:creationId xmlns:a16="http://schemas.microsoft.com/office/drawing/2014/main" id="{8724C831-B155-9A9C-7A63-7476F2D93F14}"/>
              </a:ext>
            </a:extLst>
          </p:cNvPr>
          <p:cNvSpPr txBox="1"/>
          <p:nvPr/>
        </p:nvSpPr>
        <p:spPr>
          <a:xfrm>
            <a:off x="7041426" y="4946079"/>
            <a:ext cx="6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No</a:t>
            </a:r>
          </a:p>
        </p:txBody>
      </p:sp>
      <p:cxnSp>
        <p:nvCxnSpPr>
          <p:cNvPr id="64" name="Straight Arrow Connector 86">
            <a:extLst>
              <a:ext uri="{FF2B5EF4-FFF2-40B4-BE49-F238E27FC236}">
                <a16:creationId xmlns:a16="http://schemas.microsoft.com/office/drawing/2014/main" id="{CAD3C920-B548-FB06-FF71-BAF6312B6F77}"/>
              </a:ext>
            </a:extLst>
          </p:cNvPr>
          <p:cNvCxnSpPr>
            <a:cxnSpLocks/>
            <a:stCxn id="15" idx="1"/>
            <a:endCxn id="26" idx="2"/>
          </p:cNvCxnSpPr>
          <p:nvPr/>
        </p:nvCxnSpPr>
        <p:spPr>
          <a:xfrm rot="10800000">
            <a:off x="3387059" y="4300498"/>
            <a:ext cx="6912725" cy="200148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AF6309A-E6AC-BA7F-9462-AE963D2E9D4B}"/>
              </a:ext>
            </a:extLst>
          </p:cNvPr>
          <p:cNvSpPr txBox="1"/>
          <p:nvPr/>
        </p:nvSpPr>
        <p:spPr>
          <a:xfrm>
            <a:off x="9799523" y="5382440"/>
            <a:ext cx="3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Yes</a:t>
            </a:r>
          </a:p>
        </p:txBody>
      </p:sp>
      <p:cxnSp>
        <p:nvCxnSpPr>
          <p:cNvPr id="101" name="Straight Arrow Connector 86">
            <a:extLst>
              <a:ext uri="{FF2B5EF4-FFF2-40B4-BE49-F238E27FC236}">
                <a16:creationId xmlns:a16="http://schemas.microsoft.com/office/drawing/2014/main" id="{74B9EA92-1516-0CB4-FDF5-B89323C8A7C5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rot="10800000">
            <a:off x="3387057" y="4300498"/>
            <a:ext cx="9645003" cy="2612525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TextBox 521">
            <a:extLst>
              <a:ext uri="{FF2B5EF4-FFF2-40B4-BE49-F238E27FC236}">
                <a16:creationId xmlns:a16="http://schemas.microsoft.com/office/drawing/2014/main" id="{31F46741-D493-7B82-A328-88900841CA6E}"/>
              </a:ext>
            </a:extLst>
          </p:cNvPr>
          <p:cNvSpPr txBox="1"/>
          <p:nvPr/>
        </p:nvSpPr>
        <p:spPr>
          <a:xfrm>
            <a:off x="9938199" y="5989507"/>
            <a:ext cx="577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A3720648-B291-FA80-5D2A-102B526DED75}"/>
              </a:ext>
            </a:extLst>
          </p:cNvPr>
          <p:cNvSpPr txBox="1"/>
          <p:nvPr/>
        </p:nvSpPr>
        <p:spPr>
          <a:xfrm>
            <a:off x="12718381" y="6612856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174FBED1-7B09-2650-5A45-4FE58F4E0AC0}"/>
              </a:ext>
            </a:extLst>
          </p:cNvPr>
          <p:cNvSpPr txBox="1"/>
          <p:nvPr/>
        </p:nvSpPr>
        <p:spPr>
          <a:xfrm>
            <a:off x="12482232" y="6011143"/>
            <a:ext cx="6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No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AB9C6399-7DFF-69C1-AFB8-9F47C991A268}"/>
              </a:ext>
            </a:extLst>
          </p:cNvPr>
          <p:cNvCxnSpPr>
            <a:stCxn id="293" idx="6"/>
            <a:endCxn id="295" idx="2"/>
          </p:cNvCxnSpPr>
          <p:nvPr/>
        </p:nvCxnSpPr>
        <p:spPr>
          <a:xfrm flipV="1">
            <a:off x="3622916" y="1924582"/>
            <a:ext cx="1960961" cy="1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E6258D88-15F2-D1D3-37A9-822A31B4B251}"/>
              </a:ext>
            </a:extLst>
          </p:cNvPr>
          <p:cNvCxnSpPr>
            <a:cxnSpLocks/>
            <a:stCxn id="295" idx="6"/>
            <a:endCxn id="296" idx="2"/>
          </p:cNvCxnSpPr>
          <p:nvPr/>
        </p:nvCxnSpPr>
        <p:spPr>
          <a:xfrm>
            <a:off x="6098226" y="1924582"/>
            <a:ext cx="2407476" cy="3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5326A6C-AEF9-45EE-55C3-1F5125B1C87D}"/>
              </a:ext>
            </a:extLst>
          </p:cNvPr>
          <p:cNvCxnSpPr>
            <a:cxnSpLocks/>
            <a:stCxn id="296" idx="6"/>
            <a:endCxn id="297" idx="2"/>
          </p:cNvCxnSpPr>
          <p:nvPr/>
        </p:nvCxnSpPr>
        <p:spPr>
          <a:xfrm flipV="1">
            <a:off x="9020053" y="1917654"/>
            <a:ext cx="2209421" cy="10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>
            <a:extLst>
              <a:ext uri="{FF2B5EF4-FFF2-40B4-BE49-F238E27FC236}">
                <a16:creationId xmlns:a16="http://schemas.microsoft.com/office/drawing/2014/main" id="{EA8B990B-0A52-DFE9-894C-AC15AF13F714}"/>
              </a:ext>
            </a:extLst>
          </p:cNvPr>
          <p:cNvSpPr/>
          <p:nvPr/>
        </p:nvSpPr>
        <p:spPr>
          <a:xfrm>
            <a:off x="3108566" y="1666737"/>
            <a:ext cx="514350" cy="5191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700"/>
              <a:t>1</a:t>
            </a: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6676AD17-AD0B-0943-5E11-797D9708E1A2}"/>
              </a:ext>
            </a:extLst>
          </p:cNvPr>
          <p:cNvSpPr/>
          <p:nvPr/>
        </p:nvSpPr>
        <p:spPr>
          <a:xfrm>
            <a:off x="5583876" y="1665006"/>
            <a:ext cx="514350" cy="5191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700"/>
              <a:t>2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87E2711-4331-C97B-9FB5-5CC382E9BA48}"/>
              </a:ext>
            </a:extLst>
          </p:cNvPr>
          <p:cNvSpPr/>
          <p:nvPr/>
        </p:nvSpPr>
        <p:spPr>
          <a:xfrm>
            <a:off x="8505702" y="1668306"/>
            <a:ext cx="514350" cy="5191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700"/>
              <a:t>3</a:t>
            </a: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5430152C-B655-C6E2-74A7-AAEFBB793C65}"/>
              </a:ext>
            </a:extLst>
          </p:cNvPr>
          <p:cNvSpPr/>
          <p:nvPr/>
        </p:nvSpPr>
        <p:spPr>
          <a:xfrm>
            <a:off x="11229473" y="1658077"/>
            <a:ext cx="514350" cy="5191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700"/>
              <a:t>4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B04309AD-A9AB-8580-62E8-87E0039D1E8F}"/>
              </a:ext>
            </a:extLst>
          </p:cNvPr>
          <p:cNvSpPr/>
          <p:nvPr/>
        </p:nvSpPr>
        <p:spPr>
          <a:xfrm>
            <a:off x="13868400" y="1653697"/>
            <a:ext cx="514350" cy="5191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700"/>
              <a:t>5</a:t>
            </a:r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66CBF42-C43A-69AD-56B4-087DA319C5D8}"/>
              </a:ext>
            </a:extLst>
          </p:cNvPr>
          <p:cNvCxnSpPr>
            <a:cxnSpLocks/>
            <a:stCxn id="297" idx="6"/>
            <a:endCxn id="298" idx="2"/>
          </p:cNvCxnSpPr>
          <p:nvPr/>
        </p:nvCxnSpPr>
        <p:spPr>
          <a:xfrm flipV="1">
            <a:off x="11743823" y="1913273"/>
            <a:ext cx="2124578" cy="438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F965FB6-73F8-2CF1-A7DC-31D5BDC997FC}"/>
              </a:ext>
            </a:extLst>
          </p:cNvPr>
          <p:cNvCxnSpPr/>
          <p:nvPr/>
        </p:nvCxnSpPr>
        <p:spPr>
          <a:xfrm flipV="1">
            <a:off x="3663643" y="1924064"/>
            <a:ext cx="1960961" cy="173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B3A63BA5-3678-546C-149A-28D9C60D6823}"/>
              </a:ext>
            </a:extLst>
          </p:cNvPr>
          <p:cNvCxnSpPr>
            <a:cxnSpLocks/>
            <a:stCxn id="295" idx="6"/>
            <a:endCxn id="296" idx="2"/>
          </p:cNvCxnSpPr>
          <p:nvPr/>
        </p:nvCxnSpPr>
        <p:spPr>
          <a:xfrm>
            <a:off x="6098226" y="1924582"/>
            <a:ext cx="2407476" cy="330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E5AF7FEC-7AEF-4A0F-608E-735753CD320E}"/>
              </a:ext>
            </a:extLst>
          </p:cNvPr>
          <p:cNvCxnSpPr>
            <a:cxnSpLocks/>
            <a:stCxn id="296" idx="6"/>
            <a:endCxn id="297" idx="2"/>
          </p:cNvCxnSpPr>
          <p:nvPr/>
        </p:nvCxnSpPr>
        <p:spPr>
          <a:xfrm flipV="1">
            <a:off x="9020053" y="1917654"/>
            <a:ext cx="2209421" cy="10229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ject 2">
            <a:extLst>
              <a:ext uri="{FF2B5EF4-FFF2-40B4-BE49-F238E27FC236}">
                <a16:creationId xmlns:a16="http://schemas.microsoft.com/office/drawing/2014/main" id="{4E128BD7-66ED-367F-DDBB-7AF46728738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0957" y="9509761"/>
            <a:ext cx="1252727" cy="4503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0B8B40F-4C4C-9E46-98FB-F7AE9FDD2E83}"/>
              </a:ext>
            </a:extLst>
          </p:cNvPr>
          <p:cNvSpPr txBox="1"/>
          <p:nvPr/>
        </p:nvSpPr>
        <p:spPr>
          <a:xfrm>
            <a:off x="13686246" y="7318021"/>
            <a:ext cx="577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851A477-338C-0E89-1C62-968420A75F33}"/>
              </a:ext>
            </a:extLst>
          </p:cNvPr>
          <p:cNvSpPr/>
          <p:nvPr/>
        </p:nvSpPr>
        <p:spPr>
          <a:xfrm>
            <a:off x="13495277" y="8286205"/>
            <a:ext cx="1378717" cy="364115"/>
          </a:xfrm>
          <a:prstGeom prst="roundRect">
            <a:avLst>
              <a:gd name="adj" fmla="val 50000"/>
            </a:avLst>
          </a:prstGeom>
          <a:solidFill>
            <a:srgbClr val="00AB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MY" sz="1350" b="1" kern="0" dirty="0">
                <a:solidFill>
                  <a:srgbClr val="FFFFFF"/>
                </a:solidFill>
                <a:latin typeface="Arial" panose="020B0604020202020204"/>
              </a:rPr>
              <a:t>END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1B39C5-6BE5-17B6-0FB6-F1AA3153421C}"/>
              </a:ext>
            </a:extLst>
          </p:cNvPr>
          <p:cNvCxnSpPr>
            <a:cxnSpLocks/>
            <a:stCxn id="47" idx="2"/>
            <a:endCxn id="37" idx="0"/>
          </p:cNvCxnSpPr>
          <p:nvPr/>
        </p:nvCxnSpPr>
        <p:spPr>
          <a:xfrm flipH="1">
            <a:off x="14184636" y="7318021"/>
            <a:ext cx="8424" cy="96818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63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F5D54-71BE-C9D5-C66D-C0B763F7A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9B24339D-0EF1-BE61-B0BA-8039AC4E87E7}"/>
              </a:ext>
            </a:extLst>
          </p:cNvPr>
          <p:cNvSpPr/>
          <p:nvPr/>
        </p:nvSpPr>
        <p:spPr bwMode="gray">
          <a:xfrm>
            <a:off x="0" y="-64205"/>
            <a:ext cx="17802225" cy="818262"/>
          </a:xfrm>
          <a:prstGeom prst="rect">
            <a:avLst/>
          </a:prstGeom>
          <a:solidFill>
            <a:srgbClr val="00B1A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sz="2400" err="1">
              <a:solidFill>
                <a:schemeClr val="tx1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57DFF88-276F-E241-BF0C-3706CF780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6" b="28998" l="0" r="98209">
                        <a14:foregroundMark x1="7166" y1="18870" x2="7486" y2="1919"/>
                        <a14:foregroundMark x1="7486" y1="1919" x2="3583" y2="6823"/>
                        <a14:foregroundMark x1="3583" y1="6823" x2="5246" y2="13966"/>
                        <a14:foregroundMark x1="5246" y1="13966" x2="9149" y2="10128"/>
                        <a14:foregroundMark x1="9149" y1="10128" x2="9981" y2="6397"/>
                        <a14:foregroundMark x1="11516" y1="11407" x2="4862" y2="22708"/>
                        <a14:foregroundMark x1="4862" y1="22708" x2="704" y2="26333"/>
                        <a14:foregroundMark x1="704" y1="26333" x2="0" y2="26439"/>
                        <a14:foregroundMark x1="14459" y1="5011" x2="7678" y2="24414"/>
                        <a14:foregroundMark x1="31670" y1="3092" x2="76711" y2="6397"/>
                        <a14:foregroundMark x1="76711" y1="6397" x2="84453" y2="5011"/>
                        <a14:foregroundMark x1="84453" y1="5011" x2="92962" y2="9808"/>
                        <a14:foregroundMark x1="92962" y1="9808" x2="98209" y2="15885"/>
                        <a14:foregroundMark x1="37492" y1="17271" x2="31478" y2="1706"/>
                        <a14:foregroundMark x1="7486" y1="28891" x2="7486" y2="28891"/>
                        <a14:foregroundMark x1="6142" y1="25800" x2="6142" y2="25800"/>
                        <a14:foregroundMark x1="5310" y1="26226" x2="6654" y2="26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"/>
          <a:stretch/>
        </p:blipFill>
        <p:spPr bwMode="auto">
          <a:xfrm flipH="1">
            <a:off x="0" y="-55042"/>
            <a:ext cx="18300705" cy="131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D3FA15-11DC-C885-E13A-288576224595}"/>
              </a:ext>
            </a:extLst>
          </p:cNvPr>
          <p:cNvSpPr txBox="1">
            <a:spLocks/>
          </p:cNvSpPr>
          <p:nvPr/>
        </p:nvSpPr>
        <p:spPr>
          <a:xfrm>
            <a:off x="288566" y="103796"/>
            <a:ext cx="16721138" cy="63248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71600">
              <a:defRPr/>
            </a:pPr>
            <a:r>
              <a:rPr lang="en-US" sz="39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useo Sans 900" panose="02000000000000000000" pitchFamily="50" charset="0"/>
                <a:cs typeface="Arial" panose="020B0604020202020204" pitchFamily="34" charset="0"/>
              </a:rPr>
              <a:t>PROCESS FLOW OF CLEANING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46F5D7F-7A38-E7DD-4C15-8459F89399C0}"/>
              </a:ext>
            </a:extLst>
          </p:cNvPr>
          <p:cNvSpPr/>
          <p:nvPr/>
        </p:nvSpPr>
        <p:spPr>
          <a:xfrm>
            <a:off x="3970674" y="3301029"/>
            <a:ext cx="1404000" cy="432000"/>
          </a:xfrm>
          <a:prstGeom prst="roundRect">
            <a:avLst>
              <a:gd name="adj" fmla="val 50000"/>
            </a:avLst>
          </a:prstGeom>
          <a:solidFill>
            <a:srgbClr val="00AB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MY" sz="1350" b="1" kern="0">
                <a:solidFill>
                  <a:srgbClr val="FFFFFF"/>
                </a:solidFill>
                <a:latin typeface="Arial" panose="020B0604020202020204"/>
              </a:rPr>
              <a:t>START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DC85DE-7645-FC04-52F5-117EB9A9E658}"/>
              </a:ext>
            </a:extLst>
          </p:cNvPr>
          <p:cNvSpPr/>
          <p:nvPr/>
        </p:nvSpPr>
        <p:spPr>
          <a:xfrm>
            <a:off x="3889675" y="4024947"/>
            <a:ext cx="1566000" cy="756000"/>
          </a:xfrm>
          <a:prstGeom prst="rect">
            <a:avLst/>
          </a:prstGeom>
          <a:solidFill>
            <a:srgbClr val="204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prstClr val="white"/>
                </a:solidFill>
                <a:latin typeface="Calibri" panose="020F0502020204030204"/>
              </a:rPr>
              <a:t>1. Run Application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0940D1-AEBB-E192-97DA-ABA31FCC6986}"/>
              </a:ext>
            </a:extLst>
          </p:cNvPr>
          <p:cNvSpPr/>
          <p:nvPr/>
        </p:nvSpPr>
        <p:spPr>
          <a:xfrm>
            <a:off x="6460365" y="4024946"/>
            <a:ext cx="1566000" cy="756000"/>
          </a:xfrm>
          <a:prstGeom prst="rect">
            <a:avLst/>
          </a:prstGeom>
          <a:solidFill>
            <a:srgbClr val="204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prstClr val="white"/>
                </a:solidFill>
                <a:latin typeface="Calibri" panose="020F0502020204030204"/>
              </a:rPr>
              <a:t>2. Upload Incident or Work Order excel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953D28-CC68-2B9A-09F9-400491FBDB39}"/>
              </a:ext>
            </a:extLst>
          </p:cNvPr>
          <p:cNvSpPr/>
          <p:nvPr/>
        </p:nvSpPr>
        <p:spPr>
          <a:xfrm>
            <a:off x="9226717" y="4024946"/>
            <a:ext cx="1566000" cy="756000"/>
          </a:xfrm>
          <a:prstGeom prst="rect">
            <a:avLst/>
          </a:prstGeom>
          <a:solidFill>
            <a:srgbClr val="204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prstClr val="white"/>
                </a:solidFill>
                <a:latin typeface="Calibri" panose="020F0502020204030204"/>
              </a:rPr>
              <a:t>3. Click the button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2C52D8F-CA98-3042-1EF7-ABF3F1FFFEE4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4672674" y="3733029"/>
            <a:ext cx="2" cy="2919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9C59007-EA51-7F2E-B425-E4B7D06A163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5455676" y="4402946"/>
            <a:ext cx="1004690" cy="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95C1AC8-B182-EB3D-F559-83C6470FA746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 flipV="1">
            <a:off x="8404365" y="4402946"/>
            <a:ext cx="822352" cy="127183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TextBox 531">
            <a:extLst>
              <a:ext uri="{FF2B5EF4-FFF2-40B4-BE49-F238E27FC236}">
                <a16:creationId xmlns:a16="http://schemas.microsoft.com/office/drawing/2014/main" id="{3A4AF648-3F12-A1F3-C15F-1A103AF6DD67}"/>
              </a:ext>
            </a:extLst>
          </p:cNvPr>
          <p:cNvSpPr txBox="1"/>
          <p:nvPr/>
        </p:nvSpPr>
        <p:spPr>
          <a:xfrm>
            <a:off x="7000413" y="5433635"/>
            <a:ext cx="6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46233F4A-5F20-6C5A-463E-53D125DAF865}"/>
              </a:ext>
            </a:extLst>
          </p:cNvPr>
          <p:cNvSpPr/>
          <p:nvPr/>
        </p:nvSpPr>
        <p:spPr>
          <a:xfrm>
            <a:off x="6082365" y="5269776"/>
            <a:ext cx="2322000" cy="810000"/>
          </a:xfrm>
          <a:prstGeom prst="flowChartDecision">
            <a:avLst/>
          </a:prstGeom>
          <a:ln>
            <a:solidFill>
              <a:srgbClr val="00A1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Wrong format (.xlsx)?</a:t>
            </a:r>
          </a:p>
        </p:txBody>
      </p:sp>
      <p:cxnSp>
        <p:nvCxnSpPr>
          <p:cNvPr id="33" name="Straight Arrow Connector 86">
            <a:extLst>
              <a:ext uri="{FF2B5EF4-FFF2-40B4-BE49-F238E27FC236}">
                <a16:creationId xmlns:a16="http://schemas.microsoft.com/office/drawing/2014/main" id="{1AF63D5C-525E-CDF7-C94E-250F1B517674}"/>
              </a:ext>
            </a:extLst>
          </p:cNvPr>
          <p:cNvCxnSpPr>
            <a:cxnSpLocks/>
            <a:stCxn id="19" idx="1"/>
            <a:endCxn id="27" idx="1"/>
          </p:cNvCxnSpPr>
          <p:nvPr/>
        </p:nvCxnSpPr>
        <p:spPr>
          <a:xfrm rot="10800000" flipH="1">
            <a:off x="6082365" y="4402946"/>
            <a:ext cx="378000" cy="1271830"/>
          </a:xfrm>
          <a:prstGeom prst="bentConnector3">
            <a:avLst>
              <a:gd name="adj1" fmla="val -1007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428A5A-DD7B-AF13-F1E8-5273A8753795}"/>
              </a:ext>
            </a:extLst>
          </p:cNvPr>
          <p:cNvCxnSpPr>
            <a:cxnSpLocks/>
          </p:cNvCxnSpPr>
          <p:nvPr/>
        </p:nvCxnSpPr>
        <p:spPr>
          <a:xfrm flipH="1">
            <a:off x="7234942" y="4780946"/>
            <a:ext cx="2790" cy="48883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5" name="TextBox 1344">
            <a:extLst>
              <a:ext uri="{FF2B5EF4-FFF2-40B4-BE49-F238E27FC236}">
                <a16:creationId xmlns:a16="http://schemas.microsoft.com/office/drawing/2014/main" id="{1B426A1D-60EC-08DF-2285-433233244A8E}"/>
              </a:ext>
            </a:extLst>
          </p:cNvPr>
          <p:cNvSpPr txBox="1"/>
          <p:nvPr/>
        </p:nvSpPr>
        <p:spPr>
          <a:xfrm>
            <a:off x="5730620" y="5405593"/>
            <a:ext cx="3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1357" name="TextBox 1356">
            <a:extLst>
              <a:ext uri="{FF2B5EF4-FFF2-40B4-BE49-F238E27FC236}">
                <a16:creationId xmlns:a16="http://schemas.microsoft.com/office/drawing/2014/main" id="{AF551F85-EA2C-CB85-FCD3-4B28A5418248}"/>
              </a:ext>
            </a:extLst>
          </p:cNvPr>
          <p:cNvSpPr txBox="1"/>
          <p:nvPr/>
        </p:nvSpPr>
        <p:spPr>
          <a:xfrm>
            <a:off x="11115418" y="5880352"/>
            <a:ext cx="6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1358" name="Flowchart: Decision 1357">
            <a:extLst>
              <a:ext uri="{FF2B5EF4-FFF2-40B4-BE49-F238E27FC236}">
                <a16:creationId xmlns:a16="http://schemas.microsoft.com/office/drawing/2014/main" id="{98EAAE08-62E8-51D6-9DB0-072A1D3FC2E8}"/>
              </a:ext>
            </a:extLst>
          </p:cNvPr>
          <p:cNvSpPr/>
          <p:nvPr/>
        </p:nvSpPr>
        <p:spPr>
          <a:xfrm>
            <a:off x="8848717" y="5790416"/>
            <a:ext cx="2322000" cy="810000"/>
          </a:xfrm>
          <a:prstGeom prst="flowChartDecision">
            <a:avLst/>
          </a:prstGeom>
          <a:ln>
            <a:solidFill>
              <a:srgbClr val="00A1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Error </a:t>
            </a:r>
            <a:r>
              <a:rPr lang="en-MY" sz="1350" b="1" dirty="0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appeared?</a:t>
            </a:r>
          </a:p>
        </p:txBody>
      </p:sp>
      <p:cxnSp>
        <p:nvCxnSpPr>
          <p:cNvPr id="1359" name="Straight Arrow Connector 1358">
            <a:extLst>
              <a:ext uri="{FF2B5EF4-FFF2-40B4-BE49-F238E27FC236}">
                <a16:creationId xmlns:a16="http://schemas.microsoft.com/office/drawing/2014/main" id="{24C0B4D7-C3CD-3B45-9CBC-CB1B6825BFD2}"/>
              </a:ext>
            </a:extLst>
          </p:cNvPr>
          <p:cNvCxnSpPr>
            <a:cxnSpLocks/>
            <a:stCxn id="31" idx="2"/>
            <a:endCxn id="1358" idx="0"/>
          </p:cNvCxnSpPr>
          <p:nvPr/>
        </p:nvCxnSpPr>
        <p:spPr>
          <a:xfrm>
            <a:off x="10009717" y="4780946"/>
            <a:ext cx="0" cy="100947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E0252-E9AC-702C-C6DE-44E75274CD95}"/>
              </a:ext>
            </a:extLst>
          </p:cNvPr>
          <p:cNvSpPr/>
          <p:nvPr/>
        </p:nvSpPr>
        <p:spPr>
          <a:xfrm>
            <a:off x="11963400" y="4024946"/>
            <a:ext cx="1566000" cy="756000"/>
          </a:xfrm>
          <a:prstGeom prst="rect">
            <a:avLst/>
          </a:prstGeom>
          <a:solidFill>
            <a:srgbClr val="204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prstClr val="white"/>
                </a:solidFill>
                <a:latin typeface="Calibri" panose="020F0502020204030204"/>
              </a:rPr>
              <a:t>4. Check Downloaded file in Download</a:t>
            </a:r>
          </a:p>
        </p:txBody>
      </p:sp>
      <p:cxnSp>
        <p:nvCxnSpPr>
          <p:cNvPr id="13" name="Straight Arrow Connector 86">
            <a:extLst>
              <a:ext uri="{FF2B5EF4-FFF2-40B4-BE49-F238E27FC236}">
                <a16:creationId xmlns:a16="http://schemas.microsoft.com/office/drawing/2014/main" id="{F3786B71-1591-6487-C5A0-2D509C8B87B6}"/>
              </a:ext>
            </a:extLst>
          </p:cNvPr>
          <p:cNvCxnSpPr>
            <a:cxnSpLocks/>
            <a:stCxn id="1358" idx="3"/>
            <a:endCxn id="11" idx="1"/>
          </p:cNvCxnSpPr>
          <p:nvPr/>
        </p:nvCxnSpPr>
        <p:spPr>
          <a:xfrm flipV="1">
            <a:off x="11170717" y="4402946"/>
            <a:ext cx="792683" cy="179247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C252422D-2782-E069-0677-281398CEEB31}"/>
              </a:ext>
            </a:extLst>
          </p:cNvPr>
          <p:cNvSpPr/>
          <p:nvPr/>
        </p:nvSpPr>
        <p:spPr>
          <a:xfrm>
            <a:off x="11585400" y="6377432"/>
            <a:ext cx="2322000" cy="810000"/>
          </a:xfrm>
          <a:prstGeom prst="flowChartDecision">
            <a:avLst/>
          </a:prstGeom>
          <a:ln>
            <a:solidFill>
              <a:srgbClr val="00A1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MY" sz="1350" b="1" dirty="0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Found file in Download?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9B9687-72D0-E05D-CF28-15C349DF13EC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12746400" y="4780946"/>
            <a:ext cx="0" cy="159648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9" name="Straight Arrow Connector 86">
            <a:extLst>
              <a:ext uri="{FF2B5EF4-FFF2-40B4-BE49-F238E27FC236}">
                <a16:creationId xmlns:a16="http://schemas.microsoft.com/office/drawing/2014/main" id="{13031FBC-A60F-B65E-7E94-BE3B5831F271}"/>
              </a:ext>
            </a:extLst>
          </p:cNvPr>
          <p:cNvCxnSpPr>
            <a:cxnSpLocks/>
            <a:stCxn id="1358" idx="1"/>
            <a:endCxn id="26" idx="2"/>
          </p:cNvCxnSpPr>
          <p:nvPr/>
        </p:nvCxnSpPr>
        <p:spPr>
          <a:xfrm rot="10800000">
            <a:off x="4672675" y="4780949"/>
            <a:ext cx="4176042" cy="141446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8" name="TextBox 1397">
            <a:extLst>
              <a:ext uri="{FF2B5EF4-FFF2-40B4-BE49-F238E27FC236}">
                <a16:creationId xmlns:a16="http://schemas.microsoft.com/office/drawing/2014/main" id="{8724C831-B155-9A9C-7A63-7476F2D93F14}"/>
              </a:ext>
            </a:extLst>
          </p:cNvPr>
          <p:cNvSpPr txBox="1"/>
          <p:nvPr/>
        </p:nvSpPr>
        <p:spPr>
          <a:xfrm>
            <a:off x="8327044" y="5426530"/>
            <a:ext cx="6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No</a:t>
            </a:r>
          </a:p>
        </p:txBody>
      </p:sp>
      <p:cxnSp>
        <p:nvCxnSpPr>
          <p:cNvPr id="64" name="Straight Arrow Connector 86">
            <a:extLst>
              <a:ext uri="{FF2B5EF4-FFF2-40B4-BE49-F238E27FC236}">
                <a16:creationId xmlns:a16="http://schemas.microsoft.com/office/drawing/2014/main" id="{CAD3C920-B548-FB06-FF71-BAF6312B6F77}"/>
              </a:ext>
            </a:extLst>
          </p:cNvPr>
          <p:cNvCxnSpPr>
            <a:cxnSpLocks/>
            <a:stCxn id="15" idx="1"/>
            <a:endCxn id="26" idx="2"/>
          </p:cNvCxnSpPr>
          <p:nvPr/>
        </p:nvCxnSpPr>
        <p:spPr>
          <a:xfrm rot="10800000">
            <a:off x="4672677" y="4780949"/>
            <a:ext cx="6912725" cy="200148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AF6309A-E6AC-BA7F-9462-AE963D2E9D4B}"/>
              </a:ext>
            </a:extLst>
          </p:cNvPr>
          <p:cNvSpPr txBox="1"/>
          <p:nvPr/>
        </p:nvSpPr>
        <p:spPr>
          <a:xfrm>
            <a:off x="8491161" y="5858537"/>
            <a:ext cx="3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174FBED1-7B09-2650-5A45-4FE58F4E0AC0}"/>
              </a:ext>
            </a:extLst>
          </p:cNvPr>
          <p:cNvSpPr txBox="1"/>
          <p:nvPr/>
        </p:nvSpPr>
        <p:spPr>
          <a:xfrm>
            <a:off x="11155157" y="6457946"/>
            <a:ext cx="6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No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AB9C6399-7DFF-69C1-AFB8-9F47C991A268}"/>
              </a:ext>
            </a:extLst>
          </p:cNvPr>
          <p:cNvCxnSpPr>
            <a:stCxn id="293" idx="6"/>
            <a:endCxn id="295" idx="2"/>
          </p:cNvCxnSpPr>
          <p:nvPr/>
        </p:nvCxnSpPr>
        <p:spPr>
          <a:xfrm flipV="1">
            <a:off x="4908534" y="2405033"/>
            <a:ext cx="1960961" cy="1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E6258D88-15F2-D1D3-37A9-822A31B4B251}"/>
              </a:ext>
            </a:extLst>
          </p:cNvPr>
          <p:cNvCxnSpPr>
            <a:cxnSpLocks/>
            <a:stCxn id="295" idx="6"/>
            <a:endCxn id="296" idx="2"/>
          </p:cNvCxnSpPr>
          <p:nvPr/>
        </p:nvCxnSpPr>
        <p:spPr>
          <a:xfrm>
            <a:off x="7383844" y="2405033"/>
            <a:ext cx="2407476" cy="3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5326A6C-AEF9-45EE-55C3-1F5125B1C87D}"/>
              </a:ext>
            </a:extLst>
          </p:cNvPr>
          <p:cNvCxnSpPr>
            <a:cxnSpLocks/>
            <a:stCxn id="296" idx="6"/>
            <a:endCxn id="297" idx="2"/>
          </p:cNvCxnSpPr>
          <p:nvPr/>
        </p:nvCxnSpPr>
        <p:spPr>
          <a:xfrm flipV="1">
            <a:off x="10305671" y="2398105"/>
            <a:ext cx="2209421" cy="10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>
            <a:extLst>
              <a:ext uri="{FF2B5EF4-FFF2-40B4-BE49-F238E27FC236}">
                <a16:creationId xmlns:a16="http://schemas.microsoft.com/office/drawing/2014/main" id="{EA8B990B-0A52-DFE9-894C-AC15AF13F714}"/>
              </a:ext>
            </a:extLst>
          </p:cNvPr>
          <p:cNvSpPr/>
          <p:nvPr/>
        </p:nvSpPr>
        <p:spPr>
          <a:xfrm>
            <a:off x="4394184" y="2147188"/>
            <a:ext cx="514350" cy="5191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700"/>
              <a:t>1</a:t>
            </a: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6676AD17-AD0B-0943-5E11-797D9708E1A2}"/>
              </a:ext>
            </a:extLst>
          </p:cNvPr>
          <p:cNvSpPr/>
          <p:nvPr/>
        </p:nvSpPr>
        <p:spPr>
          <a:xfrm>
            <a:off x="6869494" y="2145457"/>
            <a:ext cx="514350" cy="5191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700"/>
              <a:t>2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87E2711-4331-C97B-9FB5-5CC382E9BA48}"/>
              </a:ext>
            </a:extLst>
          </p:cNvPr>
          <p:cNvSpPr/>
          <p:nvPr/>
        </p:nvSpPr>
        <p:spPr>
          <a:xfrm>
            <a:off x="9791320" y="2148757"/>
            <a:ext cx="514350" cy="5191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700"/>
              <a:t>3</a:t>
            </a: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5430152C-B655-C6E2-74A7-AAEFBB793C65}"/>
              </a:ext>
            </a:extLst>
          </p:cNvPr>
          <p:cNvSpPr/>
          <p:nvPr/>
        </p:nvSpPr>
        <p:spPr>
          <a:xfrm>
            <a:off x="12515091" y="2138528"/>
            <a:ext cx="514350" cy="5191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700"/>
              <a:t>4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F965FB6-73F8-2CF1-A7DC-31D5BDC997FC}"/>
              </a:ext>
            </a:extLst>
          </p:cNvPr>
          <p:cNvCxnSpPr/>
          <p:nvPr/>
        </p:nvCxnSpPr>
        <p:spPr>
          <a:xfrm flipV="1">
            <a:off x="4949261" y="2404515"/>
            <a:ext cx="1960961" cy="173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B3A63BA5-3678-546C-149A-28D9C60D6823}"/>
              </a:ext>
            </a:extLst>
          </p:cNvPr>
          <p:cNvCxnSpPr>
            <a:cxnSpLocks/>
            <a:stCxn id="295" idx="6"/>
            <a:endCxn id="296" idx="2"/>
          </p:cNvCxnSpPr>
          <p:nvPr/>
        </p:nvCxnSpPr>
        <p:spPr>
          <a:xfrm>
            <a:off x="7383844" y="2405033"/>
            <a:ext cx="2407476" cy="330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E5AF7FEC-7AEF-4A0F-608E-735753CD320E}"/>
              </a:ext>
            </a:extLst>
          </p:cNvPr>
          <p:cNvCxnSpPr>
            <a:cxnSpLocks/>
            <a:stCxn id="296" idx="6"/>
            <a:endCxn id="297" idx="2"/>
          </p:cNvCxnSpPr>
          <p:nvPr/>
        </p:nvCxnSpPr>
        <p:spPr>
          <a:xfrm flipV="1">
            <a:off x="10305671" y="2398105"/>
            <a:ext cx="2209421" cy="10229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ject 2">
            <a:extLst>
              <a:ext uri="{FF2B5EF4-FFF2-40B4-BE49-F238E27FC236}">
                <a16:creationId xmlns:a16="http://schemas.microsoft.com/office/drawing/2014/main" id="{4E128BD7-66ED-367F-DDBB-7AF46728738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0957" y="9509761"/>
            <a:ext cx="1252727" cy="4503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0B8B40F-4C4C-9E46-98FB-F7AE9FDD2E83}"/>
              </a:ext>
            </a:extLst>
          </p:cNvPr>
          <p:cNvSpPr txBox="1"/>
          <p:nvPr/>
        </p:nvSpPr>
        <p:spPr>
          <a:xfrm>
            <a:off x="12239586" y="7342234"/>
            <a:ext cx="577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MY" sz="12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851A477-338C-0E89-1C62-968420A75F33}"/>
              </a:ext>
            </a:extLst>
          </p:cNvPr>
          <p:cNvSpPr/>
          <p:nvPr/>
        </p:nvSpPr>
        <p:spPr>
          <a:xfrm>
            <a:off x="12048617" y="8310418"/>
            <a:ext cx="1378717" cy="364115"/>
          </a:xfrm>
          <a:prstGeom prst="roundRect">
            <a:avLst>
              <a:gd name="adj" fmla="val 50000"/>
            </a:avLst>
          </a:prstGeom>
          <a:solidFill>
            <a:srgbClr val="00AB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MY" sz="1350" b="1" kern="0" dirty="0">
                <a:solidFill>
                  <a:srgbClr val="FFFFFF"/>
                </a:solidFill>
                <a:latin typeface="Arial" panose="020B0604020202020204"/>
              </a:rPr>
              <a:t>END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1B39C5-6BE5-17B6-0FB6-F1AA3153421C}"/>
              </a:ext>
            </a:extLst>
          </p:cNvPr>
          <p:cNvCxnSpPr>
            <a:cxnSpLocks/>
            <a:stCxn id="15" idx="2"/>
            <a:endCxn id="37" idx="0"/>
          </p:cNvCxnSpPr>
          <p:nvPr/>
        </p:nvCxnSpPr>
        <p:spPr>
          <a:xfrm flipH="1">
            <a:off x="12737976" y="7187432"/>
            <a:ext cx="8424" cy="112298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4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2651792" y="2889857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Extract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635599"/>
            <a:ext cx="7837024" cy="435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AutoNum type="arabicPeriod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Run the application.</a:t>
            </a: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Font typeface="+mj-lt"/>
              <a:buAutoNum type="arabicPeriod" startAt="2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Once in the landing page, user will see Extracting Pages.</a:t>
            </a:r>
          </a:p>
          <a:p>
            <a:pPr marL="457200" indent="-457200">
              <a:lnSpc>
                <a:spcPts val="3120"/>
              </a:lnSpc>
              <a:buAutoNum type="arabicPeriod" startAt="2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Insert PETRONAS Email and password to proceed. </a:t>
            </a:r>
          </a:p>
          <a:p>
            <a:pPr marL="457200" indent="-457200">
              <a:lnSpc>
                <a:spcPts val="3120"/>
              </a:lnSpc>
              <a:buAutoNum type="arabicPeriod" startAt="2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[Make sure the user is already registered inside  	  </a:t>
            </a:r>
            <a:r>
              <a:rPr lang="en-US" sz="2400" dirty="0" err="1">
                <a:solidFill>
                  <a:srgbClr val="1B1920"/>
                </a:solidFill>
                <a:latin typeface="Cooper Hewitt"/>
              </a:rPr>
              <a:t>myGenie</a:t>
            </a:r>
            <a:r>
              <a:rPr lang="en-US" sz="2400" dirty="0">
                <a:solidFill>
                  <a:srgbClr val="1B1920"/>
                </a:solidFill>
                <a:latin typeface="Cooper Hewitt"/>
              </a:rPr>
              <a:t>+.]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2725400" y="225401"/>
            <a:ext cx="523755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>
            <a:off x="1923629" y="4610000"/>
            <a:ext cx="1054941" cy="12060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6" name="Picture 25" descr="A black screen with red and blue text&#10;&#10;Description automatically generated">
            <a:extLst>
              <a:ext uri="{FF2B5EF4-FFF2-40B4-BE49-F238E27FC236}">
                <a16:creationId xmlns:a16="http://schemas.microsoft.com/office/drawing/2014/main" id="{6829535D-910F-59FA-1905-FAE775C44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2380"/>
          <a:stretch/>
        </p:blipFill>
        <p:spPr>
          <a:xfrm>
            <a:off x="10545446" y="3385256"/>
            <a:ext cx="6606327" cy="208673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1410773" y="4779119"/>
            <a:ext cx="3457720" cy="790253"/>
            <a:chOff x="0" y="0"/>
            <a:chExt cx="422274" cy="2561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rot="-33811" flipH="1" flipV="1">
            <a:off x="2457348" y="5118466"/>
            <a:ext cx="8941147" cy="87941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216DCE-EF8E-FDCE-7E7E-62174A8A68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1200" y="5981700"/>
            <a:ext cx="7555787" cy="3650595"/>
          </a:xfrm>
          <a:prstGeom prst="rect">
            <a:avLst/>
          </a:prstGeom>
        </p:spPr>
      </p:pic>
      <p:grpSp>
        <p:nvGrpSpPr>
          <p:cNvPr id="29" name="Group 10">
            <a:extLst>
              <a:ext uri="{FF2B5EF4-FFF2-40B4-BE49-F238E27FC236}">
                <a16:creationId xmlns:a16="http://schemas.microsoft.com/office/drawing/2014/main" id="{CFF4A9E8-BAC9-9907-292F-D51964DEC82D}"/>
              </a:ext>
            </a:extLst>
          </p:cNvPr>
          <p:cNvGrpSpPr/>
          <p:nvPr/>
        </p:nvGrpSpPr>
        <p:grpSpPr>
          <a:xfrm>
            <a:off x="9853312" y="6924023"/>
            <a:ext cx="7139287" cy="1094447"/>
            <a:chOff x="0" y="0"/>
            <a:chExt cx="422274" cy="256105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A890713-AF15-B462-E038-A04B18C193AD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7D812EA6-5CA0-21B7-22DA-868278E0F7AE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3" name="AutoShape 13">
            <a:extLst>
              <a:ext uri="{FF2B5EF4-FFF2-40B4-BE49-F238E27FC236}">
                <a16:creationId xmlns:a16="http://schemas.microsoft.com/office/drawing/2014/main" id="{0B7F4D7D-9660-F1DE-BC1E-6617314BA561}"/>
              </a:ext>
            </a:extLst>
          </p:cNvPr>
          <p:cNvSpPr/>
          <p:nvPr/>
        </p:nvSpPr>
        <p:spPr>
          <a:xfrm rot="-33811" flipH="1" flipV="1">
            <a:off x="7623480" y="6710183"/>
            <a:ext cx="2226351" cy="718688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8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93"/>
          <a:stretch>
            <a:fillRect/>
          </a:stretch>
        </p:blipFill>
        <p:spPr>
          <a:xfrm>
            <a:off x="10545446" y="702921"/>
            <a:ext cx="7742554" cy="103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7200779" y="-2467906"/>
            <a:ext cx="889156" cy="7530832"/>
            <a:chOff x="0" y="0"/>
            <a:chExt cx="3130550" cy="2651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26514627"/>
            </a:xfrm>
            <a:custGeom>
              <a:avLst/>
              <a:gdLst/>
              <a:ahLst/>
              <a:cxnLst/>
              <a:rect l="l" t="t" r="r" b="b"/>
              <a:pathLst>
                <a:path w="3130550" h="26514627">
                  <a:moveTo>
                    <a:pt x="0" y="1123950"/>
                  </a:moveTo>
                  <a:lnTo>
                    <a:pt x="0" y="26514627"/>
                  </a:lnTo>
                  <a:lnTo>
                    <a:pt x="3130550" y="2651462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314029">
            <a:off x="5945603" y="7993626"/>
            <a:ext cx="3243874" cy="324386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314029">
            <a:off x="12651792" y="2889857"/>
            <a:ext cx="2658092" cy="2658081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47000"/>
              </a:blip>
              <a:stretch>
                <a:fillRect l="-2454" t="-24847" r="-6327" b="-29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2378" y="2637021"/>
            <a:ext cx="1175960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dirty="0">
                <a:solidFill>
                  <a:srgbClr val="1B1920"/>
                </a:solidFill>
                <a:latin typeface="Oswald Bold"/>
              </a:rPr>
              <a:t>How to Extract</a:t>
            </a:r>
          </a:p>
          <a:p>
            <a:pPr>
              <a:lnSpc>
                <a:spcPts val="6710"/>
              </a:lnSpc>
            </a:pPr>
            <a:endParaRPr lang="en-US" sz="6100" dirty="0">
              <a:solidFill>
                <a:srgbClr val="1B1920"/>
              </a:solidFill>
              <a:latin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2378" y="3635599"/>
            <a:ext cx="7837024" cy="356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Font typeface="+mj-lt"/>
              <a:buAutoNum type="arabicPeriod" startAt="4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Click ‘Extract Incident Data’ to extract Incident Report from </a:t>
            </a:r>
            <a:r>
              <a:rPr lang="en-US" sz="2400" dirty="0" err="1">
                <a:solidFill>
                  <a:srgbClr val="1B1920"/>
                </a:solidFill>
                <a:latin typeface="Cooper Hewitt"/>
              </a:rPr>
              <a:t>myGenie</a:t>
            </a:r>
            <a:r>
              <a:rPr lang="en-US" sz="2400" dirty="0">
                <a:solidFill>
                  <a:srgbClr val="1B1920"/>
                </a:solidFill>
                <a:latin typeface="Cooper Hewitt"/>
              </a:rPr>
              <a:t>+.</a:t>
            </a:r>
          </a:p>
          <a:p>
            <a:pPr marL="457200" indent="-457200">
              <a:lnSpc>
                <a:spcPts val="3120"/>
              </a:lnSpc>
              <a:buAutoNum type="arabicPeriod" startAt="4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 startAt="4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AutoNum type="arabicPeriod" startAt="4"/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1B1920"/>
              </a:solidFill>
              <a:latin typeface="Cooper Hewitt"/>
            </a:endParaRPr>
          </a:p>
          <a:p>
            <a:pPr marL="457200" indent="-457200">
              <a:lnSpc>
                <a:spcPts val="3120"/>
              </a:lnSpc>
              <a:buFont typeface="+mj-lt"/>
              <a:buAutoNum type="arabicPeriod" startAt="4"/>
            </a:pPr>
            <a:r>
              <a:rPr lang="en-US" sz="2400" dirty="0">
                <a:solidFill>
                  <a:srgbClr val="1B1920"/>
                </a:solidFill>
                <a:latin typeface="Cooper Hewitt"/>
              </a:rPr>
              <a:t>Click ‘Extract Work Order Data’ to extract Work Order Report from </a:t>
            </a:r>
            <a:r>
              <a:rPr lang="en-US" sz="2400" dirty="0" err="1">
                <a:solidFill>
                  <a:srgbClr val="1B1920"/>
                </a:solidFill>
                <a:latin typeface="Cooper Hewitt"/>
              </a:rPr>
              <a:t>myGenie</a:t>
            </a:r>
            <a:r>
              <a:rPr lang="en-US" sz="2400" dirty="0">
                <a:solidFill>
                  <a:srgbClr val="1B1920"/>
                </a:solidFill>
                <a:latin typeface="Cooper Hewitt"/>
              </a:rPr>
              <a:t>+.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458BBE1-925E-D4B0-085D-E6C26B456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1" t="13764" r="9567" b="58438"/>
          <a:stretch/>
        </p:blipFill>
        <p:spPr>
          <a:xfrm>
            <a:off x="0" y="0"/>
            <a:ext cx="6788086" cy="231179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6AFFF3E-CF99-19B3-50E7-86F4AF7587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963" t="62188" b="18906"/>
          <a:stretch/>
        </p:blipFill>
        <p:spPr>
          <a:xfrm>
            <a:off x="0" y="9468655"/>
            <a:ext cx="2395922" cy="818345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E03A551C-B11C-C2EF-391D-FFF66806459F}"/>
              </a:ext>
            </a:extLst>
          </p:cNvPr>
          <p:cNvSpPr txBox="1"/>
          <p:nvPr/>
        </p:nvSpPr>
        <p:spPr>
          <a:xfrm>
            <a:off x="12801600" y="225401"/>
            <a:ext cx="516135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3099" dirty="0">
                <a:solidFill>
                  <a:srgbClr val="763F98"/>
                </a:solidFill>
                <a:latin typeface="Museo Sans 900" panose="02000000000000000000" pitchFamily="50" charset="0"/>
              </a:rPr>
              <a:t>USER ACCESS MODULE</a:t>
            </a:r>
          </a:p>
          <a:p>
            <a:pPr algn="r">
              <a:lnSpc>
                <a:spcPts val="3409"/>
              </a:lnSpc>
            </a:pPr>
            <a:endParaRPr lang="en-US" sz="3099" dirty="0">
              <a:solidFill>
                <a:srgbClr val="763F98"/>
              </a:solidFill>
              <a:latin typeface="Museo Sans 900" panose="02000000000000000000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27E7-3F61-DB35-2066-68A8D8C6B3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DF6C9316-7D21-B399-5043-1331CF602FC7}"/>
              </a:ext>
            </a:extLst>
          </p:cNvPr>
          <p:cNvSpPr/>
          <p:nvPr/>
        </p:nvSpPr>
        <p:spPr>
          <a:xfrm rot="-5400000" flipV="1">
            <a:off x="1962539" y="4921843"/>
            <a:ext cx="878829" cy="12060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E65CEFF-8525-ECD6-5ABD-D3CB09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5E65937-8B2A-5F08-4F8A-D2541D2B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60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410773" y="4779119"/>
            <a:ext cx="3457720" cy="790253"/>
            <a:chOff x="0" y="0"/>
            <a:chExt cx="422274" cy="2561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2216DCE-EF8E-FDCE-7E7E-62174A8A68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6655" y="2485373"/>
            <a:ext cx="9175064" cy="4432952"/>
          </a:xfrm>
          <a:prstGeom prst="rect">
            <a:avLst/>
          </a:prstGeom>
        </p:spPr>
      </p:pic>
      <p:grpSp>
        <p:nvGrpSpPr>
          <p:cNvPr id="29" name="Group 10">
            <a:extLst>
              <a:ext uri="{FF2B5EF4-FFF2-40B4-BE49-F238E27FC236}">
                <a16:creationId xmlns:a16="http://schemas.microsoft.com/office/drawing/2014/main" id="{CFF4A9E8-BAC9-9907-292F-D51964DEC82D}"/>
              </a:ext>
            </a:extLst>
          </p:cNvPr>
          <p:cNvGrpSpPr/>
          <p:nvPr/>
        </p:nvGrpSpPr>
        <p:grpSpPr>
          <a:xfrm>
            <a:off x="9223750" y="4920593"/>
            <a:ext cx="3730250" cy="894933"/>
            <a:chOff x="0" y="0"/>
            <a:chExt cx="422274" cy="256105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A890713-AF15-B462-E038-A04B18C193AD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7D812EA6-5CA0-21B7-22DA-868278E0F7AE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3" name="AutoShape 13">
            <a:extLst>
              <a:ext uri="{FF2B5EF4-FFF2-40B4-BE49-F238E27FC236}">
                <a16:creationId xmlns:a16="http://schemas.microsoft.com/office/drawing/2014/main" id="{0B7F4D7D-9660-F1DE-BC1E-6617314BA561}"/>
              </a:ext>
            </a:extLst>
          </p:cNvPr>
          <p:cNvSpPr/>
          <p:nvPr/>
        </p:nvSpPr>
        <p:spPr>
          <a:xfrm rot="-33811" flipH="1" flipV="1">
            <a:off x="3090885" y="7328687"/>
            <a:ext cx="12301311" cy="101643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0D7FA4F8-39D4-38E0-5B77-C4B0F694B581}"/>
              </a:ext>
            </a:extLst>
          </p:cNvPr>
          <p:cNvGrpSpPr/>
          <p:nvPr/>
        </p:nvGrpSpPr>
        <p:grpSpPr>
          <a:xfrm>
            <a:off x="13468910" y="4888970"/>
            <a:ext cx="3945973" cy="971539"/>
            <a:chOff x="0" y="0"/>
            <a:chExt cx="422274" cy="256105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7E98666-6EA0-48E4-CAA3-48A965673AD2}"/>
                </a:ext>
              </a:extLst>
            </p:cNvPr>
            <p:cNvSpPr/>
            <p:nvPr/>
          </p:nvSpPr>
          <p:spPr>
            <a:xfrm>
              <a:off x="0" y="0"/>
              <a:ext cx="422274" cy="256105"/>
            </a:xfrm>
            <a:custGeom>
              <a:avLst/>
              <a:gdLst/>
              <a:ahLst/>
              <a:cxnLst/>
              <a:rect l="l" t="t" r="r" b="b"/>
              <a:pathLst>
                <a:path w="422274" h="256105">
                  <a:moveTo>
                    <a:pt x="0" y="0"/>
                  </a:moveTo>
                  <a:lnTo>
                    <a:pt x="422274" y="0"/>
                  </a:lnTo>
                  <a:lnTo>
                    <a:pt x="422274" y="256105"/>
                  </a:lnTo>
                  <a:lnTo>
                    <a:pt x="0" y="25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BFD73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C1004223-0ED2-0632-7DCF-A1F706CCA595}"/>
                </a:ext>
              </a:extLst>
            </p:cNvPr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rot="-33811" flipH="1" flipV="1">
            <a:off x="2407872" y="5320761"/>
            <a:ext cx="6762847" cy="10468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BFD2C90C-0B90-E302-5637-5790D23E3FE9}"/>
              </a:ext>
            </a:extLst>
          </p:cNvPr>
          <p:cNvSpPr/>
          <p:nvPr/>
        </p:nvSpPr>
        <p:spPr>
          <a:xfrm rot="-5400000">
            <a:off x="14638436" y="6628270"/>
            <a:ext cx="1511028" cy="3099"/>
          </a:xfrm>
          <a:prstGeom prst="line">
            <a:avLst/>
          </a:prstGeom>
          <a:ln w="57150" cap="flat">
            <a:solidFill>
              <a:srgbClr val="BFD7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65B1A2-9510-2376-A83E-8ACF267F29DE}"/>
              </a:ext>
            </a:extLst>
          </p:cNvPr>
          <p:cNvSpPr/>
          <p:nvPr/>
        </p:nvSpPr>
        <p:spPr>
          <a:xfrm>
            <a:off x="922773" y="4807207"/>
            <a:ext cx="1221507" cy="960593"/>
          </a:xfrm>
          <a:prstGeom prst="ellipse">
            <a:avLst/>
          </a:prstGeom>
          <a:solidFill>
            <a:srgbClr val="BFD7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1699332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Internal"/>
  <p:tag name="BJHEADERFOOTERTEXTMARKING" val="Interna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32d644bd-1b20-4c9a-b23a-d9a92b89ba76" ContentTypeId="0x010100790DFB78D8531E479B710DA00D706E1B03" PreviousValue="false" LastSyncTimeStamp="2022-06-24T09:15:56.96Z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ECM Document" ma:contentTypeID="0x010100790DFB78D8531E479B710DA00D706E1B03003FC10582D3F51B48BCA027F40650C14B" ma:contentTypeVersion="14" ma:contentTypeDescription="" ma:contentTypeScope="" ma:versionID="80ada19d7b70e0a013c359b9093dad06">
  <xsd:schema xmlns:xsd="http://www.w3.org/2001/XMLSchema" xmlns:xs="http://www.w3.org/2001/XMLSchema" xmlns:p="http://schemas.microsoft.com/office/2006/metadata/properties" xmlns:ns2="4259a7ba-1751-415c-97bd-7e4e4d6f6226" targetNamespace="http://schemas.microsoft.com/office/2006/metadata/properties" ma:root="true" ma:fieldsID="160d7c8872dd9d787da0829716c38444" ns2:_="">
    <xsd:import namespace="4259a7ba-1751-415c-97bd-7e4e4d6f6226"/>
    <xsd:element name="properties">
      <xsd:complexType>
        <xsd:sequence>
          <xsd:element name="documentManagement">
            <xsd:complexType>
              <xsd:all>
                <xsd:element ref="ns2:Security_x0020_Classification"/>
                <xsd:element ref="ns2:Vital_x0020_Classification"/>
                <xsd:element ref="ns2:TaxCatchAll" minOccurs="0"/>
                <xsd:element ref="ns2:TaxCatchAllLabel" minOccurs="0"/>
                <xsd:element ref="ns2:b5d7f99304244d75a557fc4d363bdb4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9a7ba-1751-415c-97bd-7e4e4d6f6226" elementFormDefault="qualified">
    <xsd:import namespace="http://schemas.microsoft.com/office/2006/documentManagement/types"/>
    <xsd:import namespace="http://schemas.microsoft.com/office/infopath/2007/PartnerControls"/>
    <xsd:element name="Security_x0020_Classification" ma:index="8" ma:displayName="Security Classification" ma:default="Internal Use" ma:format="Dropdown" ma:internalName="Security_x0020_Classification">
      <xsd:simpleType>
        <xsd:restriction base="dms:Choice">
          <xsd:enumeration value="Open"/>
          <xsd:enumeration value="Internal Use"/>
          <xsd:enumeration value="Secret"/>
          <xsd:enumeration value="Confidential"/>
        </xsd:restriction>
      </xsd:simpleType>
    </xsd:element>
    <xsd:element name="Vital_x0020_Classification" ma:index="9" ma:displayName="Vital Classification" ma:default="Important" ma:format="Dropdown" ma:internalName="Vital_x0020_Classification">
      <xsd:simpleType>
        <xsd:restriction base="dms:Choice">
          <xsd:enumeration value="Important"/>
          <xsd:enumeration value="Vital"/>
          <xsd:enumeration value="Useful"/>
        </xsd:restriction>
      </xsd:simpleType>
    </xsd:element>
    <xsd:element name="TaxCatchAll" ma:index="10" nillable="true" ma:displayName="Taxonomy Catch All Column" ma:hidden="true" ma:list="{d6e983be-23a8-44ca-b010-49c765e65ebd}" ma:internalName="TaxCatchAll" ma:showField="CatchAllData" ma:web="ea2c3565-7e28-4398-bd4c-9561437cd1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d6e983be-23a8-44ca-b010-49c765e65ebd}" ma:internalName="TaxCatchAllLabel" ma:readOnly="true" ma:showField="CatchAllDataLabel" ma:web="ea2c3565-7e28-4398-bd4c-9561437cd1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5d7f99304244d75a557fc4d363bdb4b" ma:index="12" nillable="true" ma:taxonomy="true" ma:internalName="b5d7f99304244d75a557fc4d363bdb4b" ma:taxonomyFieldName="Discipline_x0020_Upstream" ma:displayName="Discipline Default" ma:readOnly="false" ma:default="2;#Not Specific|8f9fe29c-6eda-4792-9eb4-49a4dc50fb24" ma:fieldId="{b5d7f993-0424-4d75-a557-fc4d363bdb4b}" ma:sspId="32d644bd-1b20-4c9a-b23a-d9a92b89ba76" ma:termSetId="db6415dd-fb9a-48c2-a3f1-87a6d9b4e72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sisl xmlns:xsd="http://www.w3.org/2001/XMLSchema" xmlns:xsi="http://www.w3.org/2001/XMLSchema-instance" xmlns="http://www.boldonjames.com/2008/01/sie/internal/label" sislVersion="0" policy="a894df29-9e07-45ae-95a6-4e7eb881815a" origin="userSelected">
  <element uid="fc6b8280-ed85-41e2-bcb5-17f2674e7dc3" value=""/>
  <element uid="63fe904a-5fdc-4578-a9e9-8bed5f54c116" value=""/>
  <element uid="156167bd-046a-459b-9d5a-a42ee179a501" value=""/>
</sis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5d7f99304244d75a557fc4d363bdb4b xmlns="4259a7ba-1751-415c-97bd-7e4e4d6f6226">
      <Terms xmlns="http://schemas.microsoft.com/office/infopath/2007/PartnerControls">
        <TermInfo xmlns="http://schemas.microsoft.com/office/infopath/2007/PartnerControls">
          <TermName xmlns="http://schemas.microsoft.com/office/infopath/2007/PartnerControls">Not Specific</TermName>
          <TermId xmlns="http://schemas.microsoft.com/office/infopath/2007/PartnerControls">8f9fe29c-6eda-4792-9eb4-49a4dc50fb24</TermId>
        </TermInfo>
      </Terms>
    </b5d7f99304244d75a557fc4d363bdb4b>
    <Vital_x0020_Classification xmlns="4259a7ba-1751-415c-97bd-7e4e4d6f6226">Important</Vital_x0020_Classification>
    <TaxCatchAll xmlns="4259a7ba-1751-415c-97bd-7e4e4d6f6226">
      <Value>2</Value>
    </TaxCatchAll>
    <Security_x0020_Classification xmlns="4259a7ba-1751-415c-97bd-7e4e4d6f6226">Internal Use</Security_x0020_Classification>
  </documentManagement>
</p:properties>
</file>

<file path=customXml/itemProps1.xml><?xml version="1.0" encoding="utf-8"?>
<ds:datastoreItem xmlns:ds="http://schemas.openxmlformats.org/officeDocument/2006/customXml" ds:itemID="{2491E0E7-C5A3-472A-96D8-6B99BF46D51D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2005E884-31D5-4609-BE24-6DBEC90D5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59a7ba-1751-415c-97bd-7e4e4d6f62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8F4B07-2A1B-4D7B-8A31-BAA89392FA71}">
  <ds:schemaRefs>
    <ds:schemaRef ds:uri="http://www.w3.org/2001/XMLSchema"/>
    <ds:schemaRef ds:uri="http://www.boldonjames.com/2008/01/sie/internal/label"/>
  </ds:schemaRefs>
</ds:datastoreItem>
</file>

<file path=customXml/itemProps4.xml><?xml version="1.0" encoding="utf-8"?>
<ds:datastoreItem xmlns:ds="http://schemas.openxmlformats.org/officeDocument/2006/customXml" ds:itemID="{E9F38AC0-DD6D-45C8-BDEC-C471AAFC31F1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62F3221D-F0C1-4853-BF88-F3035F654522}">
  <ds:schemaRefs>
    <ds:schemaRef ds:uri="4259a7ba-1751-415c-97bd-7e4e4d6f6226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20139</TotalTime>
  <Words>1195</Words>
  <Application>Microsoft Office PowerPoint</Application>
  <PresentationFormat>Custom</PresentationFormat>
  <Paragraphs>318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Museo Sans 300</vt:lpstr>
      <vt:lpstr>Calibri</vt:lpstr>
      <vt:lpstr>Arial</vt:lpstr>
      <vt:lpstr>Oswald Bold</vt:lpstr>
      <vt:lpstr>Museo Sans 900</vt:lpstr>
      <vt:lpstr>Museo Sans 700</vt:lpstr>
      <vt:lpstr>Verdana</vt:lpstr>
      <vt:lpstr>Cooper Hewitt</vt:lpstr>
      <vt:lpstr>Times New Roman</vt:lpstr>
      <vt:lpstr>Cooper Hewitt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&amp; Work Order Report</dc:title>
  <dc:creator>Noor Aziah Ahamad Azahari (DE-UPS/DIGITAL)</dc:creator>
  <cp:keywords>P37r0n45DCS_InternalInternal</cp:keywords>
  <cp:lastModifiedBy>M Fakrullah Latif (PD/DIGITAL)</cp:lastModifiedBy>
  <cp:revision>7</cp:revision>
  <dcterms:created xsi:type="dcterms:W3CDTF">2006-08-16T00:00:00Z</dcterms:created>
  <dcterms:modified xsi:type="dcterms:W3CDTF">2024-07-31T08:21:59Z</dcterms:modified>
  <dc:identifier>DAFWxmsWCv4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813b1b0b-c76d-413e-8c11-4838efb37c51</vt:lpwstr>
  </property>
  <property fmtid="{D5CDD505-2E9C-101B-9397-08002B2CF9AE}" pid="3" name="bjSaver">
    <vt:lpwstr>6tYP9JiZyHCSWqxOTTeVKpiDD09Z2Mw4</vt:lpwstr>
  </property>
  <property fmtid="{D5CDD505-2E9C-101B-9397-08002B2CF9AE}" pid="4" name="bjDocumentLabelXML">
    <vt:lpwstr>&lt;?xml version="1.0" encoding="us-ascii"?&gt;&lt;sisl xmlns:xsd="http://www.w3.org/2001/XMLSchema" xmlns:xsi="http://www.w3.org/2001/XMLSchema-instance" sislVersion="0" policy="a894df29-9e07-45ae-95a6-4e7eb881815a" origin="userSelected" xmlns="http://www.boldonj</vt:lpwstr>
  </property>
  <property fmtid="{D5CDD505-2E9C-101B-9397-08002B2CF9AE}" pid="5" name="bjDocumentLabelXML-0">
    <vt:lpwstr>ames.com/2008/01/sie/internal/label"&gt;&lt;element uid="fc6b8280-ed85-41e2-bcb5-17f2674e7dc3" value="" /&gt;&lt;element uid="63fe904a-5fdc-4578-a9e9-8bed5f54c116" value="" /&gt;&lt;element uid="156167bd-046a-459b-9d5a-a42ee179a501" value="" /&gt;&lt;/sisl&gt;</vt:lpwstr>
  </property>
  <property fmtid="{D5CDD505-2E9C-101B-9397-08002B2CF9AE}" pid="6" name="bjDocumentSecurityLabel">
    <vt:lpwstr>[Internal] </vt:lpwstr>
  </property>
  <property fmtid="{D5CDD505-2E9C-101B-9397-08002B2CF9AE}" pid="7" name="DCSMetadata">
    <vt:lpwstr>P37r0n45DCS_InternalInternal</vt:lpwstr>
  </property>
  <property fmtid="{D5CDD505-2E9C-101B-9397-08002B2CF9AE}" pid="8" name="ContentTypeId">
    <vt:lpwstr>0x010100790DFB78D8531E479B710DA00D706E1B03003FC10582D3F51B48BCA027F40650C14B</vt:lpwstr>
  </property>
  <property fmtid="{D5CDD505-2E9C-101B-9397-08002B2CF9AE}" pid="9" name="MediaServiceImageTags">
    <vt:lpwstr/>
  </property>
  <property fmtid="{D5CDD505-2E9C-101B-9397-08002B2CF9AE}" pid="10" name="lcf76f155ced4ddcb4097134ff3c332f">
    <vt:lpwstr/>
  </property>
  <property fmtid="{D5CDD505-2E9C-101B-9397-08002B2CF9AE}" pid="11" name="Discipline Upstream">
    <vt:lpwstr>2;#Not Specific|8f9fe29c-6eda-4792-9eb4-49a4dc50fb24</vt:lpwstr>
  </property>
  <property fmtid="{D5CDD505-2E9C-101B-9397-08002B2CF9AE}" pid="12" name="MSIP_Label_4978d09f-c8de-446a-ad17-731bb8b4c23e_Enabled">
    <vt:lpwstr>True</vt:lpwstr>
  </property>
  <property fmtid="{D5CDD505-2E9C-101B-9397-08002B2CF9AE}" pid="13" name="MSIP_Label_4978d09f-c8de-446a-ad17-731bb8b4c23e_SiteId">
    <vt:lpwstr>3b2e8941-7948-4131-978a-b2dfc7295091</vt:lpwstr>
  </property>
  <property fmtid="{D5CDD505-2E9C-101B-9397-08002B2CF9AE}" pid="14" name="MSIP_Label_4978d09f-c8de-446a-ad17-731bb8b4c23e_SetDate">
    <vt:lpwstr>2023-10-26T20:23:03Z</vt:lpwstr>
  </property>
  <property fmtid="{D5CDD505-2E9C-101B-9397-08002B2CF9AE}" pid="15" name="MSIP_Label_4978d09f-c8de-446a-ad17-731bb8b4c23e_Name">
    <vt:lpwstr>Internal Use \ For Internal Distribution Only</vt:lpwstr>
  </property>
  <property fmtid="{D5CDD505-2E9C-101B-9397-08002B2CF9AE}" pid="16" name="MSIP_Label_4978d09f-c8de-446a-ad17-731bb8b4c23e_ActionId">
    <vt:lpwstr>cf9ad8e6-82a9-4db4-9983-681aac4652e6</vt:lpwstr>
  </property>
  <property fmtid="{D5CDD505-2E9C-101B-9397-08002B2CF9AE}" pid="17" name="MSIP_Label_4978d09f-c8de-446a-ad17-731bb8b4c23e_Removed">
    <vt:lpwstr>False</vt:lpwstr>
  </property>
  <property fmtid="{D5CDD505-2E9C-101B-9397-08002B2CF9AE}" pid="18" name="MSIP_Label_4978d09f-c8de-446a-ad17-731bb8b4c23e_Parent">
    <vt:lpwstr>93032b8c-ea16-4861-9809-da2652c2e7c3</vt:lpwstr>
  </property>
  <property fmtid="{D5CDD505-2E9C-101B-9397-08002B2CF9AE}" pid="19" name="MSIP_Label_4978d09f-c8de-446a-ad17-731bb8b4c23e_Extended_MSFT_Method">
    <vt:lpwstr>Standard</vt:lpwstr>
  </property>
  <property fmtid="{D5CDD505-2E9C-101B-9397-08002B2CF9AE}" pid="20" name="MSIP_Label_93032b8c-ea16-4861-9809-da2652c2e7c3_Enabled">
    <vt:lpwstr>True</vt:lpwstr>
  </property>
  <property fmtid="{D5CDD505-2E9C-101B-9397-08002B2CF9AE}" pid="21" name="MSIP_Label_93032b8c-ea16-4861-9809-da2652c2e7c3_SiteId">
    <vt:lpwstr>3b2e8941-7948-4131-978a-b2dfc7295091</vt:lpwstr>
  </property>
  <property fmtid="{D5CDD505-2E9C-101B-9397-08002B2CF9AE}" pid="22" name="MSIP_Label_93032b8c-ea16-4861-9809-da2652c2e7c3_SetDate">
    <vt:lpwstr>2023-10-26T20:23:03Z</vt:lpwstr>
  </property>
  <property fmtid="{D5CDD505-2E9C-101B-9397-08002B2CF9AE}" pid="23" name="MSIP_Label_93032b8c-ea16-4861-9809-da2652c2e7c3_Name">
    <vt:lpwstr>Internal Use</vt:lpwstr>
  </property>
  <property fmtid="{D5CDD505-2E9C-101B-9397-08002B2CF9AE}" pid="24" name="MSIP_Label_93032b8c-ea16-4861-9809-da2652c2e7c3_ActionId">
    <vt:lpwstr>b0da5b8c-97fb-4c81-862d-2d56d4e3f55a</vt:lpwstr>
  </property>
  <property fmtid="{D5CDD505-2E9C-101B-9397-08002B2CF9AE}" pid="25" name="MSIP_Label_93032b8c-ea16-4861-9809-da2652c2e7c3_Extended_MSFT_Method">
    <vt:lpwstr>Standard</vt:lpwstr>
  </property>
  <property fmtid="{D5CDD505-2E9C-101B-9397-08002B2CF9AE}" pid="26" name="Sensitivity">
    <vt:lpwstr>Internal Use \ For Internal Distribution Only Internal Use</vt:lpwstr>
  </property>
</Properties>
</file>